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DE4C0-C4A5-D80C-15AC-6F98E5577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97A06D-C025-5B1B-D664-93E17B4C5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8A721-A05B-EFD0-6AB0-70FD974B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D604F-76E9-E3E5-CBA1-EF4DBA58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BD58-C3B6-96FD-2A6E-E18C826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74216-7AD0-9692-6BB8-AF4168F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6272B-26B5-A3D6-A76A-75C09009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787EE-24C2-3FF9-4D73-64048340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9BBAD-F4C3-BDBE-6CBE-BDB85255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DCDC2-ACFB-09C8-329D-0371B020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3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077192-4472-285C-BF2A-30267C212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F12BAA-170D-5CE8-5963-6962682BB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895F0-3594-CFE0-6E12-6D030278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14799-610D-3DDB-8436-2599215A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BE6F0-5A45-BFC6-0F5A-E0105ABC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F2AEB-AC21-926D-8956-65364BFF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8BFE2-D9DF-BE37-E395-EABCFDBD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8DCD1-9158-F066-EC2A-B3D7FEDC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A8CD-5CE0-605D-7ACD-9652B968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C6885-518C-E856-5C3E-64154D79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335EF-CAC4-8804-1113-27DD8621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0A935-FD10-BE11-6B59-EE2752CE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053B5-967A-CC22-DF35-B6755D21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85E6D-6400-A527-8B02-A11803A9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C49BB-4587-ADE5-0F98-35D7440C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92296-8A31-99E6-21E1-9603520A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01B7A-7AB5-E55F-4F50-793C8161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A44A0-15ED-90F1-D642-2BB150CC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C8D64-33CD-0B50-974E-1FC324C6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27F4A-A5D8-5C91-457B-08162302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ECDD-5723-9727-F7BB-AD449AD7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F756C-27C9-6769-1206-233AB309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46169-A6DD-126B-0F2A-17276774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14309-F983-BB08-DC9B-1D2F78BE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4EE91-5308-A878-2FCF-090EBE72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9BAD74-EAF7-8096-F905-FDEAC482C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C5E612-B582-ACC5-01CB-04937060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AA931E-1820-9B52-85BF-2CDBD6F8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680C04-81A8-2C73-8FE0-5C50665E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8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A0CCA-38F6-14F4-5079-4BE11DDE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470CC-1D70-8449-4A2C-2C03ABCA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0D21EC-DD1E-771A-4811-CF6F85E4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5E19BB-B63D-3CDF-8BFF-1B5483A0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6F13C-554C-2D39-491D-AA7A1C72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3B4781-7AB9-E82C-A6F1-B4BE379D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E0E57-5E79-9FB0-18D0-458AD079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3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7BB84-22E3-65C3-627B-8B24B19E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E356D-2EEC-92D5-50C1-542BB301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A0CCE-8804-C9BA-3EEE-C7ACE77D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25F03-7993-A6EE-0BD1-55DF9025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F49EE-059B-E48B-203C-ED6FB867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D0931-1ECE-9682-57F4-1B69367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3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2CD95-FAEC-A87F-000F-28B79F49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C6C682-91D9-847E-2897-780AF798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000A2-6FFB-6991-03B1-0BDC14558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20F6D-1460-9F1A-A186-4310CA80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8E064-E87A-D96C-6704-6CBCD1AD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17F85-65F4-C202-7569-C0875C9E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69CA0-F47F-F8F4-5F9B-A464EFD8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C9873-1A0C-0EE2-DC6C-75764F766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18F93-9ED4-78D7-4DCF-8BA8A73BE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E771-F5E9-44A1-BA10-5D46E8416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E3665-A125-4DD3-4BBC-D09C9C2BC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DB9DA-2446-2B46-E5C8-BCBF618E9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0122-1CDF-413A-91E0-758FE5E4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8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082" name="Picture 2" descr="7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5107" name="Picture 3" descr="7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2024-03-10T06:30:39Z</dcterms:created>
  <dcterms:modified xsi:type="dcterms:W3CDTF">2024-03-10T06:30:39Z</dcterms:modified>
</cp:coreProperties>
</file>