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E41C-148B-B02A-CED4-48C2DAE27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43818-123A-2D39-4422-BAB96FB0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2DB2-E94A-4B2F-66A4-B689535E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7244-80AA-D2F0-E784-0D93850F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81BDB-A2F6-1F2F-4E2B-BF09CF67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6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47B74-A61F-F2C9-0A12-593072B8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7BF4E-496D-B46C-2795-9DFEBD78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2C82A-BB3E-EF94-60B7-C1F2D815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B175E-36B5-452E-A4C4-EE418579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1629D-C04C-82C5-8A97-BEB8669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EDB1F2-EFB4-6869-D359-A21B8540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63895-FAF4-2477-5595-258733FCD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D27B0-7551-FBF1-9F3B-46D399D4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14E84-9483-9DDD-495A-13879D69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76C57-6878-9D11-B5F3-42B53365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9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C1803-F99F-E242-B93F-11EC9ADB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5701-E21C-66DF-9A4B-4895970B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E74DA-B252-0D37-2600-38183222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D1780-A647-B5C3-321D-6E4F5520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9F3E2-686E-498B-71C7-668DC5CC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A380-F8A9-F07C-5004-C1DBC68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8C1BA-40DC-F25E-281F-028B4147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9E2A5-378A-9004-8842-7BFED962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AEE1A-0CD8-B7C7-9D0B-496E9798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42BFE-E74A-43B5-CFBA-FE911C2F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2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D4AB2-72D5-585A-B7E2-8E37B35E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54103-4125-7464-7F4F-DA384CC72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36899-AF11-04FC-133F-8B13FE81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E7D53-5740-A701-F940-CEB555DB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A4802-7F14-EB31-9646-5ABD3E4B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67C60-FA0D-E398-873F-1D51D855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7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E4BC-3CB4-F717-3656-8EC42BE9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04F89-9D70-717D-BDB3-CF880C65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DE4E2-03F9-AD2A-CB22-9E69487B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E1B5D-F319-327A-5604-D7C2B6614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F2E4D-B412-0AB0-5BD5-F3C653888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A26DF6-946C-DA06-6CD1-A6994A62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1D53AE-DE1C-91FE-066E-C63B8D13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25A65D-A01B-3D64-54D6-6C9B616F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7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09DD-65E0-D908-2023-F4F2E71F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C7319-C6C3-C0A7-4112-794A4FF2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90FE6A-D8D9-8D71-CA4B-EF0775DA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78A1C-CE78-1B72-EC69-09DD0D3C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3FFED4-95FC-5C8F-1DE1-39CF89D7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CC8F0B-A3A2-3256-FEF4-DF6E61DD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D3622-EABB-21C3-33A2-553A1732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2E34-7CCC-F805-92C5-986A512D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40526-879A-AA58-3EEA-1366DBDB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44C82-8D70-C10F-7C0A-2452C582C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BE8F7-0303-6E9A-4ED2-71192D2B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75231-B984-01B9-1C56-31C9C5AE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D68AB-2D77-6638-0FF6-98B896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2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524C-3395-2345-BED8-9A4D663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8D1720-7C3F-A681-C249-8819E4F39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E1429-332B-3A4D-D52A-010243CC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2B2DC-8DE5-2E48-98DD-3B57E516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292E4-53C8-CCD4-3057-4C7FFB67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01B8D-1862-E227-E748-8796FD39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0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752C6-1F99-7677-C24E-991CF9E9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2CD7F-2B8C-70BA-FF5C-ABEAE59A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474BB-925A-3164-FED5-09013A310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8CE7-8877-4FD2-9507-517AD3956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1DA27-795F-128E-A23E-2D04A94B3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006A5-C7F7-431E-2CF4-A4C7EAD0E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0459-3032-4528-B363-12A9D68B2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6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130" name="Picture 2" descr="7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2024-03-10T06:30:49Z</dcterms:created>
  <dcterms:modified xsi:type="dcterms:W3CDTF">2024-03-10T06:30:49Z</dcterms:modified>
</cp:coreProperties>
</file>