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ECB25-658C-3DB0-E439-1CCF2B3E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64722-6769-D418-BC47-8D822D587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BB19-023C-B16E-A0DC-578C10FD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46278-7BAD-53EA-AE64-3157F01C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88753-93CF-43C4-997A-650CE68D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5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D26BD-FB12-9520-DE9B-1B937CDA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C762D-A08B-530F-F285-CAEBA903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85F0A-7A72-92B9-93D6-DA009F27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076F7-8725-C621-CA5E-6D2FF7DB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4AF46-F702-C72B-60E7-ECE8797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34CA11-07C7-4172-5549-E194BD6AD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1FDD1-CC17-B3BB-8884-CD957CAC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6618C-D8F0-DA21-6107-9873B65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066A5-9927-A738-86D2-F95840BA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B9C57-AAA1-21AE-97BC-99F0ED70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9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E22C-ABBD-F07B-D1B1-1F008D1F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E6AAA-3BF0-834F-FE26-8653A5A4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D97E5-1B2A-F245-36BE-A94339CA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3794F-2BC7-9DB0-75E3-0C95162C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9969C-7A93-93A0-D06F-CE22358F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3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4355E-4DDC-4670-8ECF-FC9563B6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4F15D-406A-E638-8F3F-91717776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250C3-95E7-7BF4-AB47-E01CD371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5D7DF-B567-6ED8-39C0-F70B3B3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9C0C5-2446-DCF2-3362-B785056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2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1F30-8E59-4A96-6737-5ABA650B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6674D-9C60-72D2-47A5-1CEFEF79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90E9F-B24E-ED76-A251-CC90D74A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21678-E89A-0454-BBAE-E3186B01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DE0FC-5530-9FF2-E53D-5DA14F1C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15862-9A6D-BD6D-B406-BCCF4220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07B4F-8019-EBAD-780E-49EA5A29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CA7A9-2BF6-EFB0-C422-A5FCFCC8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8DB37-A32D-958F-2143-75316DD9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1AC6D-07B7-135C-0B0D-48C8F780D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06DF3-520E-6E40-1501-A2AC15729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3E6465-D6FE-332B-5571-E285B778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303F66-F6DF-EE98-5650-266C04B2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895CF-65A9-AE4C-2228-A1CB9542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361D4-6615-9E35-725C-FD804C0F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8FE9B-F5D8-CE71-9676-6BBBFCB2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ED1D5-2E0B-A447-9621-A24C10A7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E5B83-CEA9-192C-891B-E2125946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1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0613E5-2252-8A4D-FE7D-7656AF57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BDD8B8-2758-EB03-A899-15BFF0CA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401EF-849B-D57B-CD0C-6F781EAF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9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4707-148A-D0D7-D682-CA674D7F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D2136-FA5B-0077-B5F3-37CF71D5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4E608-D0AF-72B9-DDF8-797E938E5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4C005-C48B-752B-074B-8350410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38DF0-821C-8433-9BC3-957FAF58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92185-D9DF-D075-A057-55063ED7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3D79-44F5-94D3-51AA-744BE1DD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11E4A-1E05-DA1A-A8B2-C16A32515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D1152-83AB-75D3-B383-A4173E550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A99B7-737A-8807-A53C-FC02A053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54987-A690-2780-9D15-B797A0F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FE414-8909-60EF-2F56-02654BCA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3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B4807B-6FA1-677E-9140-76224596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7928B-5F2F-9AB8-3CF2-8BAD219B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DB8E1-D9BF-E8D6-FDA1-C9D59B37E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7654-853C-46C8-A965-AA685E0929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2E30C-DBEB-2AF6-06F6-DB588F72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A774C-6C17-B6A4-A8CF-FC063B00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F33D-0BF6-4B35-9961-305890A3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130" name="Picture 2" descr="7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2024-03-10T06:31:01Z</dcterms:created>
  <dcterms:modified xsi:type="dcterms:W3CDTF">2024-03-10T06:31:01Z</dcterms:modified>
</cp:coreProperties>
</file>