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25472-5CA7-B6B1-2C43-D0A2D7598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CE4652-638E-F896-0A71-B2C1E76B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9809C-B474-F239-F5E1-A46ED47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020E6-94D5-CD93-BA29-0F4DAC7A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4B314-33EB-B0D8-903A-297339A4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5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13AC-6C90-49FB-0F0C-F7A8DAE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93D53-E68C-2121-7DCF-F3F18599C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79554-371A-0356-864A-8A282F57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164EA-FB6D-FCD7-73ED-70C11293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D540B-A672-0A9E-61E0-EE3AFAAE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0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B018DE-F623-003C-F1FE-FF3C5ACB6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D63CF-4BFE-83ED-3B3C-BD4D7A6E1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FCB1F-D06E-0560-81A4-2D3991EB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676CB-F8DB-DBD0-73BF-48E58E21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48BB6-261E-DEB9-CF7B-289B906D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8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52E9F-8C49-3AE8-7588-ECA7590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E39B4-0A7A-501A-E173-8A37A6D1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7D4CF-777D-9028-C810-928B79E1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273E6-D7F7-612B-3FC1-D5206A45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4E25C-84B9-75EE-4F74-77D2D1F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0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98F58-8F1B-5744-12CC-477E7E63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BBF50-A0BE-B5FB-F15C-DBD8A02FF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40D58-DEE3-F01F-7136-1D7AAB01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F3616-54F8-2CEC-5C4C-EF8FD776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A7F65-5ABB-1902-79D3-A64415DB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1E-1634-AF5A-2DB8-D37B5638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328D5-FFA7-9411-DC1C-8D505C3CB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0AAD6-397C-86F9-F7EA-8F4B2A88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403C1-D17F-DE0F-54E7-79130867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414EA-590B-0508-9806-7A06492E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6CC0A-08A1-1427-F643-FB48F682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7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02E68-7A7F-E2E6-FBF5-C4FD29E5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56ED5-7551-13C3-4FAB-1AAE5E82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BE431-73CD-8B40-D7C5-1FF183A4B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753EE9-F6D8-E1D8-3EE3-B992DFFB0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EDD1A6-943D-EF11-A271-8A32C7A19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E7FFF2-921A-7A20-F099-1B22B1FA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8BB38-7689-4AC6-690C-3F84BA3D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0974E8-A55C-A20D-207C-0BC087E8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6DAA-4913-AC6D-34EE-D7530513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CD94A-C781-4889-4E40-779C8DE8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1B2552-F925-9621-8535-5BD7C656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4A0C1A-586F-E2BA-D1A2-7AFA491F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6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3D85FD-CBBA-1DC9-08A7-96BDC2B6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DE0BA-BB93-B4EA-A507-E9DA8066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5D71CD-5D57-B685-AE2E-D6B45077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C90DE-556A-07AA-393F-AF29A860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DC807-2D9D-6E40-6399-0ECF30B73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F80C65-8D98-A05E-FA70-67EF37FD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638EB-AA0E-73D3-C5B3-3A77BD57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C9396-195F-E782-8A40-4F1F6592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F92AF-BF4D-75B7-41D5-9CB3D554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5A36-964C-62DA-5048-C888FC14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BF1A11-A994-B01C-873F-4609F62F1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37260-F5DA-B9A6-8950-CCAC5A43A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75D3E-6B43-7EFE-B986-D0E60C7D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D6360-67BE-592D-7284-6F4C6524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414ED-40DE-B5C6-B5C6-1ECEB97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25207-5B72-2F43-F3CD-8F31CE93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8E43E-2EF5-62CF-1558-0E400BCA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5D408-2ED5-5A21-726B-8D654986B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AB54-934D-4DDE-95E3-D3D8753B8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67A1F-3057-9B89-0D38-7C55AD67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95662-2B4D-5364-1AEC-F059B4E30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0E72-1CB2-4B9D-B1CA-EB7B9B072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9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178" name="Picture 2" descr="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2024-03-10T06:31:11Z</dcterms:created>
  <dcterms:modified xsi:type="dcterms:W3CDTF">2024-03-10T06:31:11Z</dcterms:modified>
</cp:coreProperties>
</file>