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1B79-14E2-FA75-EAD7-71CC3065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B20AA-EABD-1EB4-0BFC-8CBDB7D8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A0DBD-6C16-3BBB-B412-4DCA76BF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970C8-FB55-619B-1BC0-3231F128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F4B67-759B-67F2-FAA3-AEE0B033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AB0DD-732F-AE5E-7D47-55B16228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E30ED-AEDA-E250-AFA9-B33960CF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23592-8495-E318-2649-EEA0284C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1C962-4D9B-D19E-FD73-5D49ED2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381F1-88C5-91A1-E88E-7C42D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4AC86-7273-44ED-A50B-812B8FB85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65725-AD6D-9BD3-7EA8-F1BF888D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0017D-F305-0A5B-898F-F5DDB9F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59B38-CD09-84E3-4B88-7F7B5CA6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BEE22-2FDE-1DEA-7A2C-4588B3C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3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47CFC-2A65-7061-F8BC-905E56B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ADA96-C202-942A-7870-806C60CB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D893E-B0E7-A7C0-9564-DDB368B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72808-FBCF-7E81-76ED-1170EBBD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F35B9-50C6-76D6-6A81-5BD4F26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24BE-51A6-8157-43B0-A36F9026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08782-D512-1BAC-FBD1-DC866983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32ADC-BD08-17D1-D434-596947FD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EC444-3B93-72E3-AD4D-DA4C42CE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94EFA-2872-F7E1-D8C3-E232AE0E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4C5DC-B814-FBCE-1C28-DFC25F49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2103C-1849-B4CC-7202-E01E717B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088C8-1CD8-9157-52E1-FD343060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3ADCA-778F-43DE-7D49-ECDBF1E2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64A42-9A5B-FDD2-227F-F9CCBCAC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1DE44-AE8E-2440-9BA1-3A036FA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D0A5-7DBA-1B93-5F56-1C3702D9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B3A2-4532-4CDE-A0FF-3C74809E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DBD5F-EE56-3C28-91E7-DF4AAFC6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E05A0-2FF9-F36D-4CDA-EBC704BD0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145E99-3767-66A5-0FF6-5967AFD8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E9B7D-5993-A191-090C-13CCF0F3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A9C17-60EF-7724-9560-8C81E0AD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D5AF1-D8FF-2D85-E6CB-42B71EE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8B7D9-49BF-B0F0-7DA7-9A1B2F63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83ED1F-8F52-C780-4DBC-5AA04CEB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B2EE9-8304-327D-0DE6-DECEE95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D53B9-73CE-9AC5-AF7F-8DFA6DA1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014FE-BC8F-54B1-AE16-9148D588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1D013-C97F-CDD9-AE29-2858F80A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557B95-BFBC-98C5-007E-DBDB04FE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51CA1-7250-B4F0-470C-97E8793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56476-96BF-E381-7193-0485AA66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D3672-66B0-FB7B-C05B-5E1C938B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08EE7-F0F8-659B-9625-BE2931DF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DE265-FDDE-FA01-18FF-0849C2B0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39197-6ACA-CD7F-ADF6-965F46D8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65FB-B4CE-9B8D-EE32-9D8BC343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C9A71-EED9-CFFB-2725-4A98D7456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0894-6921-9672-5F8B-D1464FCD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DA297-90E7-7872-EF91-AA1488CC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C37BF-67D5-8063-4153-8F48F500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FCCFA-33C3-9603-680A-9A3A041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7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C9E2F-05EB-DA67-FDD4-BE7E51F6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8EC27-F93F-D1BC-84DF-BC9A2A31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40223-1985-EDE6-E7E8-277AE0C56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6FE2-5CA2-4443-9B49-E52FCE63D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27880-E961-C4A0-CCE6-858ED2F0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73C1A-199C-E532-BAC5-6B1DCFCDC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5CCF-3260-4EEE-B184-6CAEC7A92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274" name="Picture 2" descr="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2024-03-10T06:31:55Z</dcterms:created>
  <dcterms:modified xsi:type="dcterms:W3CDTF">2024-03-10T06:31:55Z</dcterms:modified>
</cp:coreProperties>
</file>