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5803A-6118-FA81-A9F8-985F74CD2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34A592-331B-6884-E432-062723447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68B19-74A9-8A62-4E7E-1C774630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EC38-C965-49C5-B77B-84FE7C633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79B69-D6D3-5575-423B-60E155C4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B52A1-72CB-AF1D-A9F1-598A368C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F913-3774-43A2-8B7D-7E7094FA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94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EAC6-DA5C-5E40-5C5F-D1AE7C25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4349FE-39ED-817A-0351-7D19089E5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15502-1539-7ED7-5E79-EA080142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EC38-C965-49C5-B77B-84FE7C633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09899-F5F3-15B2-B184-DEC1714C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93900-AA73-F903-FF92-F12C6084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F913-3774-43A2-8B7D-7E7094FA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9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D960BA-8160-D98B-A4D9-0B0D450FD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45455C-7EEF-6B3B-A414-4737A9196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DF812-E680-0777-A845-92A82B2B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EC38-C965-49C5-B77B-84FE7C633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B5377-E6B0-99B9-DEF9-D774ECC1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329DF-159B-2700-C048-2509A249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F913-3774-43A2-8B7D-7E7094FA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0DEA1-F284-139D-28C1-B2E28DF7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06C71-EBF9-F262-CEF3-499744EC1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9E502-868E-2FEE-86B9-3FFCF41C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EC38-C965-49C5-B77B-84FE7C633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F98E5-DBC0-79E5-D07F-275B3D9B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6DAF7-F31C-9D74-1C68-5B74C329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F913-3774-43A2-8B7D-7E7094FA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8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5A408-72F0-640E-3D12-90E81D3B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E39343-D4F6-EAE3-C989-EA06A9795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E6671-DB1F-1252-9312-41D9233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EC38-C965-49C5-B77B-84FE7C633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B290C-78A9-9FC2-82F4-A2DC612A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DCDE2-F442-67F7-D0BC-75C2CCF0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F913-3774-43A2-8B7D-7E7094FA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43735-C5BF-20C6-8216-6E31E4C3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C3423-038C-6BBE-E228-A388F0DD3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DF4471-270E-966A-5B0D-C15E28F5D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29F4F-A457-3EAE-7D3D-8C4D0517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EC38-C965-49C5-B77B-84FE7C633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09F3F8-53F6-8503-D09F-F2796935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89707F-4DDC-F425-EDB2-D1B97BB0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F913-3774-43A2-8B7D-7E7094FA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0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FCCD1-6AD8-1AD9-B11D-31B39AD0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6E0A26-7D00-5AE1-F59F-32E42DC16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CF4B95-01E8-4400-1CC5-89A36D9C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E38A0F-DE09-3566-0BB2-7A7C2776A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0901F3-C568-B37B-4843-FBCE8E340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E6EB85-66B8-550E-AFB2-BF5280A9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EC38-C965-49C5-B77B-84FE7C633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6255B4-E322-69E7-796F-BE2818F5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F821DE-D010-B1EB-43B7-3C81EEB5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F913-3774-43A2-8B7D-7E7094FA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5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06659-01A3-C509-49FE-8B1FE905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7445E5-CF40-87D0-094B-7D5A2D05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EC38-C965-49C5-B77B-84FE7C633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316D7D-4DF9-24A4-D0E6-E5C8657A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9ED1A7-BE34-FF96-71C4-26D74A8D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F913-3774-43A2-8B7D-7E7094FA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70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9F0B32-E24C-C5FB-80B3-9244CFB3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EC38-C965-49C5-B77B-84FE7C633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F29A73-06D4-554B-0EDA-6328BF0F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04A8CF-B284-D0E8-1D28-444EF008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F913-3774-43A2-8B7D-7E7094FA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CF1C7-5322-011B-0541-50A6D86B8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55365-61A3-6B87-36FB-DB09DD7D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0DDEBC-439A-7379-A340-0216491A6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28453-1417-4DF6-0314-8EF81B09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EC38-C965-49C5-B77B-84FE7C633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AE7FD-351A-4C29-2109-A5490AA1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E7C8CC-FC22-6F14-4BCF-D88B0281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F913-3774-43A2-8B7D-7E7094FA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8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E2D79-FD0E-D84E-5C23-60128F1C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3D37A2-1C09-A83E-8890-9D5845A1B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9C6ABF-2176-8765-49C0-7E869C47E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B952F9-70DB-7AE3-2297-57020540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EC38-C965-49C5-B77B-84FE7C633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1FB7CA-5748-8E82-9858-FD498C9C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6577BE-1DB1-DAF0-D795-D9CA5EF2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F913-3774-43A2-8B7D-7E7094FA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6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11E70A-BD75-ACCF-59CF-CDB594DC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3DE73-8D39-8759-FFB2-F6D82CCE8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49B83-F617-03F5-AC6C-EA209E08B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EC38-C965-49C5-B77B-84FE7C633C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1C756-1D91-D9D8-EBAD-7B5CCEB01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D999A-6661-0F2F-D90D-A15E55FB9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F913-3774-43A2-8B7D-7E7094FA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3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322" name="Picture 2" descr="8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2024-03-10T06:32:17Z</dcterms:created>
  <dcterms:modified xsi:type="dcterms:W3CDTF">2024-03-10T06:32:17Z</dcterms:modified>
</cp:coreProperties>
</file>