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DF6E0-0373-47B2-57CE-924B609C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110A3-1D4D-C63B-7024-344A50908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D04C7-CDA0-EBD7-1F0F-A658C69B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BAA98-8734-17CA-384F-FE76F6EF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A9AA2-2DC3-014D-DB8F-34C99DF0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3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14BDE-A5CA-9C78-1479-58AF2AC5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2C691C-2ACD-5209-5FFD-4E5A7466F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4D615-BD49-9535-E438-6A88BD95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340B9-C68C-A21B-093B-E630C8D0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9AC23-E770-2478-3CC7-9AD5865A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D3FA40-DD77-7360-4304-CC5EB674F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F63076-E344-A31E-525D-DDCF9B2D6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5A39A-1104-1626-FEAE-1D00D31F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5041D-6C59-6453-FE06-4D025D10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5772C-263B-F306-D85A-47D50183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77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56204-96F2-6FE1-9301-0456981D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EC6B1-2AA2-145A-646C-D1C539DC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F14B5-30C1-147F-65C4-B4CE32C0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76A2B-CBB4-1D55-EE9D-7BB62F3A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15901-1F86-3AFE-2B53-B115314E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A1A5-9CB6-272C-40FE-4698F152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C3707-F5D4-8C85-C67D-4FCC03455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AC5F7-D60E-6780-F6F2-ADA6C05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3A3D9-81AD-EF14-0C33-7AD9FAB1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668C5-57DF-8CAC-FE6B-4F415F22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2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172E7-0A10-5BDF-A06E-B9B87DF6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551AE-A4E5-90B1-7C95-FD532764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D276A-7086-741F-EE73-0ECA7E14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9F719-5BE5-7885-2E3C-8D6CE327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A88C1-2583-5BB4-C9AA-ED81EAA5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5EB574-EA23-E90B-A78B-701A041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7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790D7-E5CD-BF89-4E8B-39AEE313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CFE1F-FE91-80E5-57B6-8B5BEA29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3581B-9E5E-9A9A-6DEC-DF3966B77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D4DC96-F150-F116-0019-EF70D87B2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CC2F73-C37A-FD07-F81E-B9FD874F0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088370-76E0-AC16-C91C-69123006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1DA8BA-C97A-022B-6396-1012F73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D88DA-89A9-7523-08A6-2DBCAE4B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2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A170F-C07C-9A8D-710C-36B6A9E2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5F4EEA-DE8A-871C-AE7F-7C4C3F78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AF37C3-5AC7-712D-D1FD-48600D3C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16ACA7-1995-F2B5-CD63-7C3CCC4F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6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A53D81-3663-75D0-518B-3D5EFA0C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9B191D-3C94-2DBA-00F8-E32B2CB2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50214-F527-AD7A-6A2D-8512F252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11BDF-5088-ECF0-40D4-6DD3B644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1AAD8-D919-8234-5ABB-8F700FEA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E07FE-682E-69CD-0CBC-8CDF7683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2C889-F4D8-CEAB-9FB7-C5F96DD8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5F527-0B4F-A76F-A1CC-D9D2E3EF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07A79-59E2-9619-D1D3-8B668FB8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5913-EEBD-0A71-7F0F-F01B52E8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5C2B9-C10A-8A96-1391-3DAA07454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D1606-453B-B7A3-1AE5-9097626DB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FC69C-C015-F56D-D7F4-50EDA873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32079-BC7A-E946-CD85-697DDFE3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A4B0C-A804-3B6B-3AA0-82122A6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E0013D-C7EB-07F7-BB28-FCCED22E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F62B2-DA71-3509-E3F1-B8F8974B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DFCEF-1ADE-A4C5-1117-A703874DD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0479-D5E1-4F84-A14D-300A39CF2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CDA63-E085-E68C-7234-6BAEEF87E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CA270-8030-1BC3-5D39-A568899FC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0BAF-8259-42CF-BFAD-F8A63A28F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9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322" name="Picture 2" descr="8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2024-03-10T06:32:28Z</dcterms:created>
  <dcterms:modified xsi:type="dcterms:W3CDTF">2024-03-10T06:32:28Z</dcterms:modified>
</cp:coreProperties>
</file>