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10E1-6C07-59C2-8781-DC430F1F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42759-4370-BA36-A518-F97ABF781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5C712-7A41-7C49-F56C-530BC0BE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84414-6C8F-F686-333C-ABA6128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68EBA-487E-CD16-9E78-292A24FE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1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2C583-CFFE-0A58-EF15-BADDDF9E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3549E-228A-FF76-7456-DAE3F5F62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807A-F170-1845-D590-435CE711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25D5C-E27C-D2F3-F131-F7A5DA91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4E73C-7F31-ECA3-732A-CF39FBF6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1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0615C-E0DD-AF05-29A7-225AE0B4E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296D3-E379-E94F-E7FB-80F87D0D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ADD05-9A26-6B82-45FB-B34F66FC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8B53D-C558-2151-7307-D17EE46F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19FC4-94CC-1583-8352-A78FEACE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0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F21DA-0BCC-37B2-BDA5-BBCAAE7D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49FEC-2475-82BB-43CE-CD403F74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707F8-4AAC-0519-8951-5415008D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EC7AA-668B-B7C1-4969-7212DE4E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CE021-56A6-E545-2953-043BA775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3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659FD-51C5-20AA-F45E-E04CDCBB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018EE-8D3C-A84C-363B-D08AFC7D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ECDEC-D26F-06FB-9FA2-BEF3287B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CF8D4-CF22-7ECE-E59E-683F192C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10397-4D85-4E32-1A2E-CA996DA6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4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56E6E-9A5F-9D98-9BEC-421E544E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02373-AC5E-5A61-081A-33162C28E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54004-00B2-B576-0980-DFEA5FF88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0A5F8-9262-59C5-583B-48B15084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0C7A5-6FEE-ABEC-C454-39433ED3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AACEE-6F3B-E195-D925-A610CA50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1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56B0-1753-C3C5-90C0-B4D508B4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4CA24-5238-6BE3-C9D4-8E9ADA97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62C8B-03AB-33E5-F15C-CBD5BA412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44BEEA-305A-18BE-B860-52F64FE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F0E560-6D37-A15C-688E-CC3F4E5F0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1211C1-AAE1-9298-0B74-345F4F2A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FA5B92-C67B-5D8C-C59E-2F362973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59953-39F3-BCCF-1290-DD8230DA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8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4454-0F2E-95E3-F8BB-1191D967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79CCFC-8F50-8DA9-3FE2-7B9B716A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9F074-14C1-F5B5-86E9-E815435C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9F00FD-19B4-F452-93E6-F5AD0684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2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86B42-966F-7421-AAEC-5B4A4F55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D7700-86A3-0B2A-D27B-459F8981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CBB1F-9029-CC6B-9EAF-235DCDF5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70803-0A66-A005-24D2-CDE0CA12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CF6D-2CFA-9D0A-245D-BF47BE22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BEE06-F662-3E10-987C-7527830F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8B725-7C97-1744-4DB7-4D1146A3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DAD21-CE55-1097-955F-206B064D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20D78-1765-716B-657A-2B7139AE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4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0893F-FD83-4BFD-2CDF-EDCE521E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16792A-FC42-1D03-60BD-7F56A385A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BC8D5-AE3E-4FE8-3F33-BD46206A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F1C36-3652-E740-AD9B-6B687C15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613EB-0985-A849-8FC6-41C4EFA3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547FD-2356-9706-3ACE-DD233B11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6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C102F2-6281-FAAA-045A-3648BE5F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C518F-145F-1173-2216-5D9A462C3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6F70E-CC03-1C65-A066-AA91E968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12FD-B33E-45BF-A43B-2A018F8D3B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34F11-EFBF-759A-20D2-3B4A619D4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E1103-C7F5-2EED-4E4F-82A5EDD5C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044D-D32D-4526-9464-3F5AEE835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2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370" name="Picture 2" descr="8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2024-03-10T06:32:39Z</dcterms:created>
  <dcterms:modified xsi:type="dcterms:W3CDTF">2024-03-10T06:32:39Z</dcterms:modified>
</cp:coreProperties>
</file>