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3263-1CEA-586B-D316-004C4BF9A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551C86-D351-8571-DAFC-E520E535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7417A-753C-DE43-1556-DB7CA97E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85CE7-0F41-CACF-0C92-A05E2225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67972-581B-6E00-EC5A-21BC37B5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5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81FA-B29D-6F69-ACD4-EC3A8A71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E74C7D-E8A9-06EE-DCA0-75719827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38FEA-1F30-5C35-8F7F-84122D5A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67A7D-1DB4-AE51-531B-AA00110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2BD4F-29F0-E38B-9946-5CCAD73C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97B71D-0D59-12CB-98B0-C851B6932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42B0B-9109-77CC-6715-3779E1F2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CC094-8C77-30CE-B946-8561F001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D85AA-3316-CF6D-CBC0-9CC01775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720F4-B660-D993-CC52-1CB44145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3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C6D01-63C3-357E-9B21-B99AC4E2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DE5B9-0917-F2FC-FFEF-5F45544A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3B42F-E15E-3C1C-92C0-C31536F2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93D63-408A-8B6B-F3DF-B0BCC2E9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4FECC-E28C-BF8E-BA2F-627D0E65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0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50B28-1B01-DA6B-4547-8E01896A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DFE87-A85C-9DCB-4E28-D885558E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BB799-DDC6-5982-A829-A55F84C4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A3582-10EE-1F0E-4AF9-31DB31F0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FB8F1-E0C3-8EB6-769C-A2F85EC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5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3C4EC-5285-15C7-ADD6-4D42BB17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B7F61-8CB1-E29A-04D1-2755256B8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BAD04A-1497-B2B8-0C7B-52F6CF76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2A0F2-7D7E-1036-9EF0-4BE253E3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11D1A-A302-2770-3D87-FF2E5199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2158C-7729-0D79-6646-DC142098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0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A3053-6711-13FA-B5CA-F51F993C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EAED9-59D1-884B-7091-C32EE0467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C9E5F-D5F8-22FF-6394-E17AFD441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86C12F-CC94-730D-9F22-7E8D95B90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C192DC-6AFF-5CFB-15BB-95AB6E247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D88D68-C020-FE7C-DAFB-F21513D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906461-CA88-38EB-557D-C2246E75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AE0AD1-1547-14F1-EECB-B24F326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F7835-C40A-30F4-F971-03D6D839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C15178-3851-A3AA-0C6B-57018E2D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D71458-D164-5D3E-B752-514819E5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56B3AC-776F-26BC-444B-6880680E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A2F976-CD17-B23F-952B-FF3E6703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19230F-E21B-133B-AB1C-D868F08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24677F-A732-0E98-A8DA-E55725BD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3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2D8BB-31F3-19C0-F710-E0687304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10E65-D0FA-DAB6-61F4-4116E9F0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5F676-03F4-F068-621F-A13141F7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4DEC3-53DF-A714-EE23-2E1AEA27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B58A5-47FE-2CED-8472-E6AEF334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2AE79-F115-F13A-B9CD-D4505251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9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84625-0B35-0300-8542-648B9A4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8DFE4-EBE9-FFD4-C4A7-6FB6248B0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C796E-E71D-CE49-AE90-8386BAAB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77868-B54D-7D6E-3532-90D087CB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4F53A-2870-588A-0C26-FCF43CFA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790CD-F140-F9CD-A7E4-BA6C5B70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D719EF-E3B3-6AC1-E1DD-310C9984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DA85E-18F5-DCBC-60CD-6F772824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E419A-BC7E-F76B-DB5D-A0E8C308A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2952E-F453-4670-92C2-2BC5508B59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CBEF0-750D-8712-4C1F-E6637AC5E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08193-8581-6B49-80D7-D28925C04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4AD7-53DF-4B42-BC70-D2DCAFFA5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370" name="Picture 2" descr="8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2024-03-10T06:32:50Z</dcterms:created>
  <dcterms:modified xsi:type="dcterms:W3CDTF">2024-03-10T06:32:50Z</dcterms:modified>
</cp:coreProperties>
</file>