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18DC-1A44-FBEE-D3B1-EFE9723F9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1F727B-76F6-605A-0972-671C5A7F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DF53F-0ECD-B2C1-EE5D-A281A42B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91B73-EE3C-A47F-391E-4CE1462F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E3BF7-68C7-EDE9-98BE-7C81564A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F0F2-4387-9A7B-1A25-5889A47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1E869-1169-9E75-5746-B9758683B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0A752-7BF5-1B15-3750-83F7DE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FAF74-9C1B-0DB0-28D6-30929A31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99F03-DB85-B891-45C5-B0B9BE55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86A6CD-9328-B89C-63B1-0A557C4B2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F289A-5615-C82B-38A5-D6F0C0EE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93EE5-58DA-96B0-B2B3-9F681AB1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76BC1-B724-9CCF-EDC7-85FEE42C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67B17-880F-BC23-492D-C438968B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F28E-28DA-8F77-3C0D-8F955C40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AD0F-5ECF-6E19-A6CD-7D21CD82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596D9-02F5-3116-B083-9EC4AAEF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99ED8-DDF5-DB85-CC6C-D1D0D23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71082-605B-649F-371F-A886A17B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2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FA07-F4D0-DBDC-4517-C2C2EDC6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C580-5915-75E9-F487-9CB5FD6F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D63AA-79E6-9633-D1EB-B604CB8A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27DA4-B203-9779-2EA6-0A6E5C2B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BA59A-21DF-A01E-432F-95F28F19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2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A513-DED5-56D1-03DA-7EEB4B57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2906-EE0C-58FB-5004-68837875C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7BDD3-5712-13B7-B540-6ED8DF136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661B-0052-94AE-B161-1BA0624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357F4-F62A-7DCC-D762-DFC1F302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01B02-5D14-CA51-F644-2CAE257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DD84-24FB-4272-0EF4-B2896A1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E2773-6282-3360-8FD0-5CF499EB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F8CB6-B53C-ED9D-C036-C36DB057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359D6B-68EB-4CD2-96B7-0E0A21FE1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A21A6-28C6-2B09-E11D-AE0B82C0B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EE231-7A49-B3B3-4D3D-FDC1AAFC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BDBA4-8D1D-05CD-5F91-CC842BE7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002DE-DEC0-4319-0D29-81B0B29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3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286A8-300A-6418-0FB2-E7A8B20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C3407-9E0F-B02C-AFED-D6ED3AB0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3EEBB-BC01-CF27-9861-9B076BF7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81C1B2-14B9-B170-814C-34A721D2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3F782-C340-6FA2-25B4-E740888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A65442-9D74-23AD-E746-08758F3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82852-969A-FC37-9E46-F3F7A9C9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56E0B-1256-B1D0-8159-F0B292A1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49CE-DB78-C17C-2B96-944FDE6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BCF2F-B93C-1DC0-8BBA-B48715DE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2A006-8F09-F592-4BD0-6BBE4D94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7A9E2-C1D6-F09F-41FC-FFC5EA03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567E6-30A9-2270-A8FC-290709FA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7824-F7CC-14AA-49F0-A83BFA48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5B1FD-74A9-A727-19D1-36E5D0AE1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0912D-6422-4F7A-177C-695F07C2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949CD-B7CB-EEEC-4921-BDDA555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92F29-B2CC-9F69-0179-5E19ACC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67F2C-4EEB-0CBC-8A9A-0CA81BBE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0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B1A0D-8FE7-FB71-E461-2D4933A1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9FEC-9DF8-DD1C-E119-A4C223AA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6D91-E000-2A7F-D7C0-A64EABF7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64C7-D25B-4F8D-A5BB-CE5CF5A9F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FA0E0-D4D3-CC46-27DB-47F9E1DA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4C727-7391-2215-ED4E-955510EEC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8662-5C74-471D-BC53-A08C229D8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2024-03-10T06:33:01Z</dcterms:created>
  <dcterms:modified xsi:type="dcterms:W3CDTF">2024-03-10T06:33:01Z</dcterms:modified>
</cp:coreProperties>
</file>