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EF755-628A-E42A-C478-B92CC7EA3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7388A7-DEE7-3673-CE9F-423F17D26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67993-0228-9586-A4CC-02F6CED4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B04F6-AB5B-7ABE-4A08-09646291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CFC18-7D55-570B-AAC5-C851059A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31288-A97D-0B41-E299-16CAB63D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E45B0-9616-C821-129A-5695B75E9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9F208-CBAC-97D9-8AD9-7C9C3CB4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C8D59-B220-D4EB-5198-692B64E4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DD2EB-A8EF-515B-BD34-466601C4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F9BE1D-E6C3-2CE4-6D21-F769F6C35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A636C2-230B-06C8-3C04-D4D3A72B0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15D66-4F88-D080-F4E9-31B16229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07742-30BD-7EEF-F94A-FDEB2102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CBF0F-08DF-0085-71BF-C0B8871C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1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E313C-E2E3-8E7D-B1FC-1F44A024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741CB-E88A-61B8-9CAC-971D43EF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9E82D-D535-1C5C-3997-EBAEA3F9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B221B-ACE9-A84F-C896-80861095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DCFC3-5E11-D03D-75C5-82A504A6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01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85CB-1EF6-93D3-9EFF-CCD670DC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CBDE0-BF7E-3D24-9A46-DE8DD8578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47FE6-AE6F-F129-A1CD-41593210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571AD-DBE6-D35F-7D0A-28AE8CD4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5C828-D537-6D90-D689-447C0E3E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1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6EEFF-1AE4-F2F8-E3D7-C9A012F9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E9F71-AB3B-BC07-5835-7BA6730A6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42EE53-4135-8EDF-FF4A-57B7CC4AF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F9C91-1295-AEBD-8B5D-E631947A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31C63-0CA5-E022-3D2C-234718F2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C2F9D-C889-F590-A0BA-265D443C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5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2CFA1-21A0-2231-0E7F-2864170F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F6C8D-9658-4C64-70C0-01287B91C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73225-21D7-920B-43EB-83CAE3B9E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6F2E1B-B9DD-84AA-0EF2-0D7AEE437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97DC72-75FF-0D08-D44E-BE173F6AB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90796E-7A9E-26AF-3B1E-364FAE35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F8933B-2021-B423-6D62-4E9DC39A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747948-931D-0EB5-998C-E235D5ED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D27C6-6961-B04B-838A-6DA4D166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0FF252-3943-F14E-DCF9-DCAE6F87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67D90-A5FF-F750-4604-6293D546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84A074-F4B6-EB1D-A83C-6E25A94D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0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D02A97-E81A-1E99-4361-CBF6F186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0E0CF-4CE6-A4ED-47E4-A5910320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3141F-FDD1-934D-04EF-D9E73D86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0E871-9D40-0805-641A-17F3CA0E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15408-673E-17AE-B27D-BE49B3D6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342C9-5F6F-091B-072A-53642340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FF54B-8745-1E0D-C247-85415404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0E0A3-93C5-428E-8500-C4EAAA26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25872-7CD8-42B2-738C-EC419007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E8AB-7604-3E58-B459-D92019EC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0E4690-6DA2-7F01-4B4C-85614EF0B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21D4D-D5F8-72BF-1FE3-11D327434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07D5A-FD0C-4BE4-2DB1-FFDDD138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11183-8CAD-8E4E-D1DE-BB527BD3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E6F34-A3B7-AE94-0601-04AA27A9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4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354311-A710-E51B-6052-3A982555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FCD71-A348-7131-3FFF-B1755AFC0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874CA-84C4-3B17-54BE-3B66FDAF8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CB69-5CD6-4D0C-B9AA-2CA730D5CD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C83C0-B5D4-8683-19D2-874EE013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BAB6E-5D09-1CC2-4F57-BF16B2B0E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4F28-9A4E-4B5A-B94A-AAC6FBE7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466" name="Picture 2" descr="8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2024-03-10T06:33:23Z</dcterms:created>
  <dcterms:modified xsi:type="dcterms:W3CDTF">2024-03-10T06:33:23Z</dcterms:modified>
</cp:coreProperties>
</file>