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873FE-7F6C-B1F7-C625-54C5EAA39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0C5A8B-E497-BB17-706A-69DE3338D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183E57-6EAB-B281-422F-FFD5D6373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78E9-D16B-40B9-BE1E-94E0A7A970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F0AA4B-9018-D36B-B58C-ABE29934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2983C-C740-9CD8-D325-55871C53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2437-CC29-498F-866E-87A16D9EB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45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028A8-48B2-CE1E-2202-400BD8D0E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82ABB7-52CE-1DAF-F775-3321F1D52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DA33B-E812-06D7-EE42-9B98F50E8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78E9-D16B-40B9-BE1E-94E0A7A970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2B01D1-2647-1BCF-8084-165F5FE0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A53C6-4A98-483B-3BB2-56193C51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2437-CC29-498F-866E-87A16D9EB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11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47DC93-DB93-E6F2-E3BE-46A410986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42D4C2-2621-D9DE-2957-B586CDA8E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C5588F-0035-BF8E-4C23-FC3235120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78E9-D16B-40B9-BE1E-94E0A7A970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6CF344-B910-BB3E-F754-D7538CA6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D781B3-8F9B-B560-C9E5-E8C9AAC5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2437-CC29-498F-866E-87A16D9EB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24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9C42F-2841-EDCB-C1FE-7F1330086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7B388-6A1B-9D8B-514C-E763F395D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8E8592-BE9B-E77C-C22D-5B7494709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78E9-D16B-40B9-BE1E-94E0A7A970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E45954-863F-2549-AC4F-E523B3993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CED8D-EFFA-1114-9951-F1E9ABCC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2437-CC29-498F-866E-87A16D9EB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72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5D712-822A-EB6E-89FB-85CA342B4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F35567-C9CB-E137-5BFB-449BB465B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84BD8-F8BC-8DF7-A544-A15EDBCA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78E9-D16B-40B9-BE1E-94E0A7A970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9B4DE1-8BE0-0348-2210-262FD705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105A3-9BAA-C4E9-947E-7B09B640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2437-CC29-498F-866E-87A16D9EB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29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F42B4-3FE7-C807-AD23-30795238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8D7B51-A942-D864-E5FC-30B96BE31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0723B2-66F9-7A33-5708-402EBB9DB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28C34B-418A-7DDC-29B8-6E4E8A97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78E9-D16B-40B9-BE1E-94E0A7A970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0EAFE5-8033-251F-70CD-A4F82139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7D6403-A894-1831-8BF9-7A2CA7BB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2437-CC29-498F-866E-87A16D9EB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80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0EA0C-8322-CF83-CC36-FAD3E257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BC8C4F-112A-5887-AD54-5DBDD796F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FF37FB-86FB-276B-5996-F84975A4F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F93B5C-46E2-D3A9-D873-4BC4C9755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2C613A-72F0-D432-0A49-D77701025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18B7C0-D88D-47E2-CF9E-B92301F1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78E9-D16B-40B9-BE1E-94E0A7A970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E3E0D9-C475-FAF7-C0D1-84DDA306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BAD685-038C-E036-8105-D99D2E9C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2437-CC29-498F-866E-87A16D9EB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93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8865F-440E-0880-4822-C401D3DB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0A2613-F15B-2BE8-C888-FBE1CE766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78E9-D16B-40B9-BE1E-94E0A7A970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3CCEBE-4C4E-A72F-9335-69F11EC6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2F8281-0C52-2300-1095-8C6FA50B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2437-CC29-498F-866E-87A16D9EB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87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63B410-D3C9-36D9-8D80-B6254C4A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78E9-D16B-40B9-BE1E-94E0A7A970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AA8E02-93F5-2171-FC24-C2AD97F24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E4214A-DFEB-CF19-2CD3-E768D07D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2437-CC29-498F-866E-87A16D9EB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39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2A35E-2D69-56B9-4D4C-AA98993B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A6DB11-8104-6497-E717-DBB79A9EF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95EBCC-053B-0B55-F62C-FD29AA298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3901DE-3492-DA62-5DCB-F08BECD0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78E9-D16B-40B9-BE1E-94E0A7A970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CEEA0C-0F7F-B35C-4B5B-20FE72F66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305DED-2DDF-65B1-C45B-F567C2D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2437-CC29-498F-866E-87A16D9EB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57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07297-0053-C1C7-6054-CF91F42D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2F1B4F-39E7-2C78-BE62-DFC578AF2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E17F35-B72E-F6CB-9AA6-3822A5A69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102372-6D63-620B-E996-2C6764778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78E9-D16B-40B9-BE1E-94E0A7A970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5B2A22-8092-7CFC-6CD9-60186950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A7FB49-1731-E3D8-65D3-876CF834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2437-CC29-498F-866E-87A16D9EB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25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698348-9B5D-76DD-17D1-32CB4E08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FFC590-DFCE-A102-2E6B-110C0BCD6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7D896D-2373-E868-6707-28F5906B1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E78E9-D16B-40B9-BE1E-94E0A7A970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FB315D-7F8F-04BB-CE3D-75B4F55B5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B6DCB0-0E55-09AC-CDE8-31B474F3E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62437-CC29-498F-866E-87A16D9EB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04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6610" name="Picture 2" descr="8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7635" name="Picture 3" descr="81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2024-03-10T06:34:28Z</dcterms:created>
  <dcterms:modified xsi:type="dcterms:W3CDTF">2024-03-10T06:34:28Z</dcterms:modified>
</cp:coreProperties>
</file>