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4024D-F130-D56D-1C44-DEE1601AB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C157F-9285-F5C0-4670-8D589A5D7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DA3A0-775E-8E90-356D-D04B659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E33FA-EEE5-0F31-D2B1-902FC856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FDC2B-D63F-3E1B-2BE4-72C86AEF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C0C8-9C54-56C6-9684-B2C2D8E5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4317D-64D5-03AA-B1EC-13B26D705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C460B-AEC8-BD84-78BC-32AADB37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F5165-1831-EEA2-0328-4F289542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3188-3C2D-B14B-FE8B-B0441955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7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151342-3652-20A2-B36B-488B9924E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721C01-A9BC-B5DE-8E4B-F81A3CF3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63B61-6C70-1B65-9CA0-E0CAC370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3F068-0D79-5082-4805-0F039DFB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511A3-9B5C-BF7F-452E-19631A8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0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FE020-8234-ECEC-5C7E-438DE32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A0FE6-56A2-D4CE-9BD1-7DAFD5EB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A187C-D81D-DD8B-A647-8E946E66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3FE79-D60B-F4F3-A1F6-ACF7B717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5AC71-E44B-1D06-7684-539B8F67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0D9D-C523-91AA-6E13-769EABAE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2A30F-B61D-D82E-79A9-E7911577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E8519-CBF0-66C8-6A1E-5CE67F8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62AF4-88E3-F756-9F89-3D8A80F7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2D35E-98D0-2140-F7AE-4C84E0A6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6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0334-FCD6-0F12-284C-F65A52B4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4DD76-8BAE-BBE2-E400-7AE3A4FDF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D42CBF-6EF2-05FA-7504-C47E8866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FB820-B1F7-2C78-1BBF-398DAAC2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0D8E6-3FF8-3AB2-70B9-221011C1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249E4-DFD6-BC9C-F196-2F2853E3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BCADC-3692-88BC-2F34-22EECF77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1697F-B599-6DC8-694B-62FED0861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50D16-131E-B9E6-6AA4-939AF59F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E56E3-4A06-432D-BB73-77C418E57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68C75-374D-A929-A310-399D3F62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206363-1BF5-2EA0-CC08-A1AAA25E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8D11FF-297B-6A79-2B7D-519B8032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11ECA7-F318-EE0A-777E-31208DF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8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375-CAA0-3FFF-C914-D0045E2B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5FCAE-8082-1BEA-EEE6-A349EF77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07A97C-78DF-1895-0938-63F067D7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D8D5E5-0A13-1437-F15A-0BA38EC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2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2E504A-B359-95DC-0E02-0F5569E4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40D4F4-37AB-B555-D9AA-F95A6FE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CBBA7-0A35-C158-0E58-E718C234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7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E90DB-2FA5-1A22-AE88-5441717E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9B64-DC56-2E2C-C485-1B0CF86F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573060-D228-8BA7-5A59-8B301BBD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FF42A-CC6B-A4D0-D2AD-BBF9AD45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0F8A1-A4AE-B117-1831-317D4B32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05B97-F5A3-9961-037E-FE30805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8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C95A7-D97A-DDD1-74AD-617EB144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54A74D-7A87-7DCA-7D65-102C6290C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A868F4-23CB-64FF-0007-8092D5DC3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05F26-CEF8-E0C7-7D67-9DAEF439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87EE5-DCB1-E1BF-00B9-30B20B01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05593-65CA-7865-80ED-3127EA5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BA0192-9C30-AD86-BE2F-94A5C862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4DBB8-9075-EF49-A8A8-E9F07991A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A2A5A-3801-469E-1A02-D107A9F9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92EF-1740-486E-87BD-888849D928F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9F443-CEBB-5C7D-47F7-DD38D7308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41ECD-A51A-2F47-61CF-BB9C0B551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F696-40E1-4683-BFA4-87383AD84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8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2024-03-10T04:30:39Z</dcterms:created>
  <dcterms:modified xsi:type="dcterms:W3CDTF">2024-03-10T04:30:39Z</dcterms:modified>
</cp:coreProperties>
</file>