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C216-F5CA-85E3-3091-73F715C7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AB6D2-1D60-B302-DAC0-A5C1F95BF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7A0E3-8C0A-8833-14CE-5D457E60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77236-1DDD-AB4A-5E25-8D8763F9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5425C-A9AA-E698-0752-5FC6F3A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02AF9-30F1-E69D-D348-84288507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BA1F5-E75A-C950-D2DA-1DC0AD226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50EBB-9F83-CD26-D198-AB034423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56BB7-7130-024F-EEE5-0779E1EC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AA063-5240-4456-CB32-C9E11D4D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82FB9-0A89-E033-5108-39CF15781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AE6AE-DE3B-9D6F-A121-1F932226D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3C99F-4253-8A67-0EFC-8DE57C61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D9E9B-57BE-9E25-E614-C1A98DA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7678-FE9A-5709-0308-7A87AD96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C1D85-973D-D408-A770-CC41916B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9AB54-1156-23A8-82B8-2F929B17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7EE3E-DDE5-CE3A-2279-27023CB8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452AA-F458-33A9-3C5A-E46D29AF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95098-906B-8F9A-F43A-B5B3F2BC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1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B2E71-1A70-9215-9065-7DB4A801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52EE6-D9BE-BD4A-DBCA-323A230E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536F1-4EF1-0E57-6935-BCA14C3D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81E80-C0E2-4C34-7306-357C4FB1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74BC6-0DAA-0F88-1476-25D2E16C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3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34276-AAA1-558B-79A0-5101AA1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7A5EE-6B76-8E23-FFF9-C64081F1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D802C-0EDB-3449-FEFE-E0D5897C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0E1E3-E69B-BA34-1454-D0903B0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A77C9-0FD9-2BD3-B81E-ABA766B6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A750C-C06E-0DC5-75E2-B8CC224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0305-CC8F-18C4-74B5-82D70C0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54751-AD0E-DFF8-16EB-148B50FD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6E32A-02F6-EE81-4EFC-0C4272C0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4C86A-F8FA-17AC-8488-EFF0F6A28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F3499-4A6E-CFF5-AB75-1EECFEFC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82B637-CCFB-6277-20D8-B4B17A41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C0BC7-F494-FD61-66B9-BCA5F3B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A7DF85-96E6-9991-B1A6-6D985FF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A0C51-EA1D-BB2F-B6FB-93F4200F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69A720-529E-7A59-5B59-3EF480AE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C1D517-869C-F93D-E6B3-0A09FAF8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D718AE-AF14-E3FE-F4B4-43FE05F4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653D84-B575-7798-9C59-486E895D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EF5E1-0AC7-E041-6781-D7B6CB52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BEA73-959D-AD47-1EF3-F7D557CD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8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74A8F-6DD5-48EA-8D7E-88D4C7B0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43984-BAD3-4C2D-4088-EDAC4F5F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42935-B897-344B-973E-B0AE32C8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1F524-C194-9DC0-9C58-6C414A97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5A086-431A-F091-18A4-0AAD9A2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04010-2090-FFC4-8A76-D2851CB4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3FCC-6EE8-3EFA-1D7D-7387F031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7585C-A1E1-A94E-27C5-2BEC986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35C0A-A72B-CCBF-6571-F3B4CFF6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697BE-E148-8D52-BE34-6D0B0111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DF9F4-6371-C48F-E4CE-C1B7E7F1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7A47F-ABB2-0B2E-4994-BAFB0111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9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0597D-2F1D-F21E-789F-6CBF87DA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92EF6-C9C5-AEA2-A67B-9C21F4E0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B7774-6416-1E23-0D14-C1428484D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A5D4-F4DD-4B94-9662-2359792C4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85BC6-75A0-0A62-3425-1F937A845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D1377-10EF-EAB1-AD3F-C1C1CAF0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349C-44D9-4EBF-BA6A-1BDC65579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754" name="Picture 2" descr="8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2024-03-10T06:35:34Z</dcterms:created>
  <dcterms:modified xsi:type="dcterms:W3CDTF">2024-03-10T06:35:34Z</dcterms:modified>
</cp:coreProperties>
</file>