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C0492-1094-56A6-C2C4-49BB55453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150D9E-1C95-FEF4-8431-98AB26CCD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928C3E-88FD-E59E-BAB8-C3F56892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913D-4DF4-4879-9ED9-A5F36DE02C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2817F7-8488-1191-5DA2-CADFF07E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D70DFB-CAB4-8088-5AB1-9A86E2AD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F4D1-364E-4E87-9B1A-8375D7E62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12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79E98-3753-462F-0019-C27AC00F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00F3F7-A681-B687-9694-31BFC5461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239B8-F952-0D84-BF24-0257A446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913D-4DF4-4879-9ED9-A5F36DE02C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C8543-147D-1A94-8989-273A94522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DF83D0-A65F-460F-A2B7-5F3801BD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F4D1-364E-4E87-9B1A-8375D7E62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5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E6D9E1-3899-5081-A2B3-6159B4C08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C2A98A-7F75-13D7-C5B8-3B98141FC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816C34-2F4A-86CB-2AF6-49BDEDAE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913D-4DF4-4879-9ED9-A5F36DE02C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7EA44-23F4-1039-5B10-88A0D779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9BE20A-2D30-1AB9-8B4D-BF2DA37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F4D1-364E-4E87-9B1A-8375D7E62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90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86C1A-4215-5386-9941-F20422D2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3C8169-DE2D-93BB-FF05-E4A6F5231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61425D-6027-B408-A640-B158006EB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913D-4DF4-4879-9ED9-A5F36DE02C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548AAB-86EB-CFC0-6E05-311EC4EF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DC2C29-5CCD-3730-A2FF-73D51E3D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F4D1-364E-4E87-9B1A-8375D7E62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43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A73B2-6770-8AA8-B98F-B85380CBB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6D237B-FA30-0A3F-D82A-84B8F65C3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E12BCE-3D38-5D16-65F0-4C69D282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913D-4DF4-4879-9ED9-A5F36DE02C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C5795-23B5-724B-995B-10503FFF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2A08A-9EB2-9F3E-7E03-0883EE31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F4D1-364E-4E87-9B1A-8375D7E62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556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FF4F4-9C8B-0CC0-FC0E-EEF07C739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4C5287-4BDF-8B14-F26E-8A7EC67BC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99F09C-4ECC-FD0E-946B-5810B2603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CC8C96-FC59-F803-B26B-C02DA17A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913D-4DF4-4879-9ED9-A5F36DE02C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709CBA-7522-8DAE-F681-A523B2FA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1267BC-50E1-233B-2DFC-35AF103B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F4D1-364E-4E87-9B1A-8375D7E62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7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31B30-9A43-3217-6276-971AD3460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A2248A-FE32-1D98-6D6C-A3FD0D93B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A41117-BBBD-ACB3-EFED-EF2221AA2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12E364-84A0-E11F-50FE-3F3D2C1A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2F7511-3DBD-2F02-93F1-FF1FEDD74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0FB96E-1072-7919-0E0B-2A9B2810D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913D-4DF4-4879-9ED9-A5F36DE02C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DA6FA8-503F-6E0C-42FC-BC0B54B4D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DD73E2-7072-B297-44C6-8DC9BFC4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F4D1-364E-4E87-9B1A-8375D7E62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52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C493F-4B91-631C-2B55-2839592A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28463D-6EE5-1605-B7F1-722D3D56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913D-4DF4-4879-9ED9-A5F36DE02C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6BA943-3406-3A52-6D2C-766305CC9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2C3C7A-D291-466E-A273-F793D731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F4D1-364E-4E87-9B1A-8375D7E62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20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D20A0C-DF7F-4424-E344-17A466D3E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913D-4DF4-4879-9ED9-A5F36DE02C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E8EB3C-42BF-F2A3-0539-F139A6DB7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62045A-65DC-7280-CFEA-4315C815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F4D1-364E-4E87-9B1A-8375D7E62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1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629EA-A736-8619-E733-E158E418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32E6A-F6C4-45FF-B5F5-114BFBA8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CB7330-3FCE-C80C-396E-F93441655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CBC8E9-DE38-BC53-77B3-917DF7BC8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913D-4DF4-4879-9ED9-A5F36DE02C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28FC07-168C-1FE5-57F3-634A10E6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2D91CD-F08F-70C5-8C6F-D059DAE16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F4D1-364E-4E87-9B1A-8375D7E62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575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50A0A-A7BE-332B-42AB-65ECB041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5DC5A8-A935-0804-9994-6CC5CA8C1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A1D1A1-C993-1024-8B4C-66399D20B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E0DFA1-5E32-5A30-525A-68A31848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913D-4DF4-4879-9ED9-A5F36DE02C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A10E23-4849-AC83-1584-5DD0F917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BD0EA3-2D15-A4FE-A8D4-34C48CFB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F4D1-364E-4E87-9B1A-8375D7E62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74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B01E92-C030-EF71-D5EE-E97A72247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9A8628-174F-D534-8BE7-7DA6910C1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586850-FD61-99ED-699F-7122960B57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9913D-4DF4-4879-9ED9-A5F36DE02C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E46515-6341-76B1-2CFE-54CA099A3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1A7E7B-B498-E061-CEBB-B225C09A0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F4D1-364E-4E87-9B1A-8375D7E62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43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4802" name="Picture 2" descr="8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5827" name="Picture 3" descr="82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2024-03-10T06:36:07Z</dcterms:created>
  <dcterms:modified xsi:type="dcterms:W3CDTF">2024-03-10T06:36:08Z</dcterms:modified>
</cp:coreProperties>
</file>