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4164F-AF63-5C20-6C2D-13096705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27C5B-0341-E6AE-493D-A18ADD19D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00FCB-AB0D-3EBD-553C-8CC9BB7F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95A8D-C613-BEA6-1159-411CFC8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D9661-1671-9C08-2AFA-DA636272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4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EAABC-F9EE-2191-3E5C-AE3D9D9C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35F2C-5E47-B887-E912-FDFF9407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C4443-73F0-87F9-5CB1-7F9B4939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00F5-EE19-CFCE-5C11-49C4FC00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7865C-E292-9EBA-70D4-79CD3AA3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2D58C-CC92-BFA9-20CE-49559D9D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DF9CB-7236-0348-E3A0-62DAF210E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2D311-2692-33A8-2540-EDAD6910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23086-EA46-DE91-F644-23DA5BF9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8059-AA30-5CC6-7297-20EBCFF1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3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7A948-F0A9-62D1-ED37-BD3959B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E65EA-7F30-858B-23D2-7FED82D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97F8-FD07-6EDB-5D20-EFAAD8CF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53883-DE02-D7F5-FFBC-66266156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7163E-5AFE-26BA-E5D9-1DB95E6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4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07340-C79B-CEBE-58F7-E8054E59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628B5-18D0-F930-7897-2F7AA5ED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019A-A71D-9AAA-1A0A-5406F7DA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02428-18E1-E52A-2129-08515DFC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9558E-4198-D3A8-E967-2F96CA3C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8DB84-4B45-0DE6-D7D4-68C34E0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5C528-A530-F584-0DA2-C717524D3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65203-173B-0675-7497-2F2870DE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26717-25C4-179A-E97C-EA21D46E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9A99B-2858-2601-E14C-3BF543CC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69976-0526-C690-F3E8-2244D812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64D4-052D-5E60-A2BB-C3B5535B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79673-6626-7875-4E4C-3F4E1D29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20CBC-D32F-9387-2174-14392920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EB829-08F8-5DBE-C03B-FDAB4BCB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DDBD6-6C94-4CCC-E8B7-FA0761258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14B6E-90B4-E3B3-4AFF-681F91E5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1CE2F-28AF-08EE-F9E3-B2A7A530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BADF6F-D04B-C4E5-115B-6F593912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83D82-9A52-6A7B-05B8-E3792A69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D42D5-9D76-619D-BC8E-EF53BF1B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D7C67-495C-0E3B-7967-6A30EEFC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41E64-DBA4-E27A-21A0-34BE1062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0067A-BE5C-1D02-A21A-945CAAB2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FBB5E-EFB1-83A2-E991-34367E38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5787C-A578-BC32-7E85-E7E8EBB1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1C611-D232-0E22-31FC-385BDAD1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C0CF1-3A18-FB3D-B7FD-3E8FE28C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DBD0B-0939-823E-03FB-CC92A798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96AC2-4F86-79F5-6E43-4BF9CBF2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3532D-09DA-C071-8127-B50CDFEC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65AAE-2642-D6DF-66D4-2A3F6B6D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1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2A28-5D60-B455-DAA2-C1DDF72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079295-72EE-2D58-9116-F38CDDC2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B054C-7161-7246-9097-3DB171FFE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F44CC-A912-7E4D-0D6A-532ED711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BD904-F516-C050-D650-F6FB78C3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984F2-665F-6CD8-8181-87E6EBE8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22D5F5-C3CB-7B68-B428-D9B977CF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D574D-7CB2-A95B-466A-80C6ECCE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19BE3-A83C-30CD-B3AB-E65C259E1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486A-55E5-4C54-B2B7-5AAB049B6C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9F4DC-07D6-9C7C-2165-037BBF74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4C2D1-9EA8-F17F-F1DD-B5D43CA22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509F-FE37-4CFB-971C-944A25511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9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0" name="Picture 2" descr="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7875" name="Picture 3" descr="8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2024-03-10T06:36:18Z</dcterms:created>
  <dcterms:modified xsi:type="dcterms:W3CDTF">2024-03-10T06:36:18Z</dcterms:modified>
</cp:coreProperties>
</file>