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09ADA-1B66-5728-6B6C-581F29F00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FD2588-B6A0-8222-43FA-8EA0EF324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038E2-8DB0-A729-E625-D857026D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A618-258D-4E4F-B2E1-34040D1110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48F5D-D250-D962-ECF2-8D8B70D5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94980-374A-2DB5-2F99-A5C5C2D7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86AE-1391-4271-B04D-D94AB26E7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73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B0CB2-6D5D-80DD-E7DE-9816676D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D31176-7347-17E8-AACC-AF6CAA0E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5EAF1-BF80-8A04-C442-EF4A252F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A618-258D-4E4F-B2E1-34040D1110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F692C-97FB-C286-DB8F-4B36FE7F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D4C95-4A6A-4FE8-1EC8-D0EAE1DE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86AE-1391-4271-B04D-D94AB26E7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3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8F6BD3-166D-53A2-48A8-E55C1061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1677FC-D275-A517-9F9D-9D6AA34B4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C2711-707B-001F-D796-31B7037C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A618-258D-4E4F-B2E1-34040D1110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C50AE-C251-15EC-8F87-3609A687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63F70-0435-8A67-9CD7-ED78280A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86AE-1391-4271-B04D-D94AB26E7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D2EEE-C04A-24D0-78B3-4267D811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B19BA-0AC0-C1AA-29AD-49D3A772C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97069-EFB4-7030-3930-D8768DF2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A618-258D-4E4F-B2E1-34040D1110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07D77-26F5-6D07-0AB7-2FAC0CDA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C89AF-CCBC-CA34-47A3-836480E0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86AE-1391-4271-B04D-D94AB26E7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87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DF8D0-E345-04FB-DD8C-54BA4A73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513B95-6931-3F53-E7A0-C0543961E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6C30A-3FC0-DD7A-E2E5-DD01CE13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A618-258D-4E4F-B2E1-34040D1110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AF984-C12B-11D5-D67B-A2640616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940B2-8B1B-2232-5F5D-3E5D1753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86AE-1391-4271-B04D-D94AB26E7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36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D1BDC-58BB-CEF2-1DD2-CF183A38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15C1C-DCFE-68BF-2C72-3970B7E78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BB8F30-5155-6A1A-F267-7BBD15064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7DBCE-4A91-4291-3B0F-44DB4DFD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A618-258D-4E4F-B2E1-34040D1110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37E6C-5DE4-DF9E-7AE1-B04E9D4A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7B2AA7-FD71-2681-0EBF-A3FDF7AD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86AE-1391-4271-B04D-D94AB26E7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72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217F7-E331-53ED-45FF-FCF10A2B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118C5-473E-E958-3C99-C2060359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A120C9-E2B5-40A2-E4C5-1C3F5A661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D164FA-D0D3-374B-F7F4-B2E86FB91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AE054B-A425-EE1E-1223-28A8F8E85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0300BB-4F33-4AA8-9BDF-43D2FD42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A618-258D-4E4F-B2E1-34040D1110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2C206C-4A49-2D33-59F8-5D8C1C6F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7DFDF7-9EA3-3B0F-41CC-A2A5AD28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86AE-1391-4271-B04D-D94AB26E7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61BFE-821C-BC72-4DB2-FF1F1ABA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224D5D-D5D3-C23A-FF9D-A2695744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A618-258D-4E4F-B2E1-34040D1110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C9E846-F066-CBE7-92AA-D867CAFD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15B00C-0E1B-474B-2640-CB5F7FAF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86AE-1391-4271-B04D-D94AB26E7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22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C1A131-9D45-F781-ED39-F481170B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A618-258D-4E4F-B2E1-34040D1110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B957EB-AD09-D891-B628-633B7211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AF6806-6B1B-26DF-73E2-795E603F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86AE-1391-4271-B04D-D94AB26E7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5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F405C-44A9-D48E-4408-B217C1F28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F54A2-7E53-154A-9E92-E4DB0C50D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B3FE2-D7D3-F205-695E-E9BD31995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1BCFB-6D09-0476-4AD8-7E91645B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A618-258D-4E4F-B2E1-34040D1110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612D96-ECA7-1FA8-F8B0-8DE0FB34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771983-3238-D57A-65E0-66C587DA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86AE-1391-4271-B04D-D94AB26E7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2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567DC-D939-6472-8F4E-8D4DF672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4AFC64-0AF8-304F-5008-1179B8BC5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A1EF5B-4732-A9B1-8736-79BF86A42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9B10B8-BA91-BB99-ACC3-D040D8D3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A618-258D-4E4F-B2E1-34040D1110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6D1417-447A-83F0-3E00-FD933C56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36583A-FAC9-205E-9A83-B8AF68D0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86AE-1391-4271-B04D-D94AB26E7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54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486951-D774-59CF-2B68-B2EACE8F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986190-4356-1407-43F8-B8362339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154A3-1DD5-A18B-A4AE-C93A7EC5A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EA618-258D-4E4F-B2E1-34040D1110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5F2D8-D144-13CC-D4D1-0E5D9A89D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C49B4-BB72-0C1C-1768-2A0EDED09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86AE-1391-4271-B04D-D94AB26E7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01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850" name="Picture 2" descr="8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7875" name="Picture 3" descr="82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2024-03-10T06:36:29Z</dcterms:created>
  <dcterms:modified xsi:type="dcterms:W3CDTF">2024-03-10T06:36:29Z</dcterms:modified>
</cp:coreProperties>
</file>