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F239A-04F7-17C0-7098-E4FD2756C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C14912-6832-B1C9-6061-6434D1A14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D037F-7DAE-545F-3DC4-68674002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AA37D-5197-1AFB-8C8B-9F5E68B4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EA7DC-ED94-8629-85B7-0A688FE6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02E0A-5F23-DA01-B6C0-18206566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91A8D-5282-9AEF-2233-ABFF0C5E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9D81A-FFEA-F05B-B85F-8E41C58B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DA645-EEBC-AD35-B319-B8619F65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01964-DBBB-8FDB-5EFA-A45A7C96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5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AC965-4C16-D657-78AB-F41CFDE0F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D5D05-25B0-E365-6D6A-3459F79F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3DEB-E68F-6EDF-F5FD-D4BA6BA3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F1E9C-F17C-AA4A-BAFD-80468C15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929D0-4E6B-5466-8083-077D42A1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2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477D9-849E-5661-863F-05AD9CA4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7B37B-8EDE-1E99-C7B2-D7D3110D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F0B30-250C-7640-ED4F-4B6925E7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BBFC5-127E-6612-D493-D3EEC58E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FEC08-1EB2-D448-3A37-8CE93160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9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076DC-39F7-3687-6A71-DC92721B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20F2E-766B-610D-CB90-34E7C3D2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F891E-347E-6B8B-B444-187A38BE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556B8-6840-E1DF-12D3-11BC86B3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674A4-3EB5-D4F7-E72A-95208E64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2EBFE-F7EA-792E-282F-239D4B24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28006-A629-F965-3492-D28728E83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C2B56-ED9C-7784-4EAC-F6BDDE15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5448D-1281-5BDE-24F6-04FE849E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B2F22-3165-ADFA-38DC-53E0F3B5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A9C76-E1E6-B604-B463-04313A14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9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49405-ED84-104F-017F-ABD3ACFF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8FB81-3D6C-27EB-CD18-907C1439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6843F-7806-24B0-8E01-E25E5727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CFF69D-9CA9-5DB9-71C8-2450C63DA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F657CD-B0AE-1259-9B95-0CD46E8CC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0A1E6F-D82A-7DF3-16DF-59C07345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CF601A-D2D9-9820-2ED8-D25C6BB0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FBED70-7230-90FF-001F-4F0707F6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50B6B-45B8-B240-DCA7-63D9A2B3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81824B-DFD8-EEBF-D2C7-34F35135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352433-396C-406B-1F9B-F21DCBF1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54EF2A-D73E-1D0F-47D7-C5302CAD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23DDE-9D27-35EE-0986-C11137A3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FD9EB-C6BF-A5DC-42B3-8AD82B25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4BD015-4660-F284-F9D6-1A4C58DC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7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7BE29-BA25-BD5B-DF59-2065E0DD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D7E87-DE6F-0450-122D-592CE294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EFC42-EF53-3BC2-F9D8-8B2C2D49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96DD9-00D7-34D8-A1F2-0B8C61C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F7D4E-8A4E-C5D1-8752-DC796C84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9448E-EBD5-9648-8162-4AFCAD9D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6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149B5-6E04-0A5F-D515-2E4EAADC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97538D-B6E7-389C-A9BD-9511C5651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E78D0-F969-9FB2-8F4B-C49F92BA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64D8A-5F60-3683-DE4D-1B3F4AC7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64F9E-94F9-96BE-6E4C-1BED2D61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7EF82-6C6B-227A-5972-0501249B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7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9F7FAE-1F8F-2AB2-E907-46C02B1A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E2D3A-81A7-FE3C-4118-5BA0EE64B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FF22C-A861-003C-1AE6-D6B802C6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911D-7C79-469D-BA47-65BE85705E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A9ABD-BB11-0481-0AA5-6CF464F29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086C8-F167-A35E-C2E3-6FEFE04C5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95C7-14C0-40B1-9733-43DFC5CDF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1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898" name="Picture 2" descr="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2024-03-10T06:36:51Z</dcterms:created>
  <dcterms:modified xsi:type="dcterms:W3CDTF">2024-03-10T06:36:51Z</dcterms:modified>
</cp:coreProperties>
</file>