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BADC9-4722-1B0E-1EB6-5D3A6B068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D23A0-6A72-584C-7D75-D352CB844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3CEC5-360B-4631-D837-2C65A744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84B8-9550-4E30-ABDE-FD761B06D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5039E-7066-3A79-E72E-CFEC1AAF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8B2A1-C882-A233-2E8D-E2921B18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685E-A61B-44E4-A574-474DA68A9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2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807CA-0B63-6DC2-419B-16C74E8D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6B6090-6413-7DEC-3821-ACC4EC60A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B27DC-9BE3-0EEB-A473-DBDBE011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84B8-9550-4E30-ABDE-FD761B06D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3356D-C7C2-FDC2-0CC2-56AEFB2B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953F8-0353-78AD-2A29-ECDED791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685E-A61B-44E4-A574-474DA68A9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4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0F6509-29A1-6701-B24C-80EE49C36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01BC0-6D54-EDEF-21BC-28C3CC845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AD566-2122-5930-021A-78C87173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84B8-9550-4E30-ABDE-FD761B06D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E6312-A913-1E22-1108-BA4DDC05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ECCDF-F7EE-71B6-132B-A0F425D0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685E-A61B-44E4-A574-474DA68A9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5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B47D8-76D9-4127-99FF-749E1B9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D492B-F9AD-D4CA-0C22-35141694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E5638-AF1B-8A1D-3B58-EF0F119D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84B8-9550-4E30-ABDE-FD761B06D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DD13E-FF26-44D1-7D95-E4477EB5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53189-1620-F0AE-43B0-C15A4904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685E-A61B-44E4-A574-474DA68A9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6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FDB9A-A9D1-B9D0-92E6-F1160BB6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EA5A6-0C12-3507-BB52-BF60835B1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DC579-C1AD-E1EB-E81B-AAF2C0C7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84B8-9550-4E30-ABDE-FD761B06D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C05A4-82D8-712B-A83F-D0B304CA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1EC6F-3EAC-5707-6205-6BAC1D07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685E-A61B-44E4-A574-474DA68A9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1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96E20-2118-6E30-73F7-16984D69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C7027-ADBE-57A2-9171-C74EE8F7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2D3F2B-E727-8A1A-05E0-899C46EB8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8DF87-1677-FF67-D3EE-BB440700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84B8-9550-4E30-ABDE-FD761B06D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EEBCE-9F36-6D4B-1011-164926B7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63385-CAB4-929F-6708-9B38D8B8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685E-A61B-44E4-A574-474DA68A9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F55E5-9B0B-9989-EE43-BEC71AFE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77AD9-3FB8-67D2-C65B-1DCD91131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31677F-F0E5-F9FE-3531-AFDE879AE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88B2D-37F2-D198-588E-F97DE8C91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F564B8-1EF1-0CD3-FDF7-42E6232CF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E2B436-2C4A-BB33-6DDC-E365DAA4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84B8-9550-4E30-ABDE-FD761B06D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BF1C7F-4E31-3ED9-E0D8-C01C8AFB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F96113-5027-925C-E6BC-12CCF8CF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685E-A61B-44E4-A574-474DA68A9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3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B3865-9426-3663-8688-5225E936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D42D49-7A25-FFB9-59BA-15251D32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84B8-9550-4E30-ABDE-FD761B06D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E87429-7D08-4584-B6A9-0664997F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C3012-9056-1AFF-902A-472E3500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685E-A61B-44E4-A574-474DA68A9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4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1BD1EE-F8D4-77EA-56F4-2D7BEF41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84B8-9550-4E30-ABDE-FD761B06D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0DF080-F126-707E-5378-FD3E04D5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1F4892-A7FE-AE4F-A87C-3AC75086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685E-A61B-44E4-A574-474DA68A9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7DA7B-7F4A-BC34-2EB3-A5F073EE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C26BE-1BEF-E574-B8A2-9C02D9BB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3E3BAD-70FE-0FB4-A3CA-0A848030F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70C13-A827-3192-2CD8-9095740F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84B8-9550-4E30-ABDE-FD761B06D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7F5C29-4F22-9E31-772E-8DD3B9D8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7EEDE1-2000-3A13-ACFA-A71E5CA7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685E-A61B-44E4-A574-474DA68A9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F27E5-55C3-56D0-7900-FC531A43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F87A0D-65D2-5C4F-3BFC-5E315CA92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2CB9F2-D3EB-B2E4-2D85-984EFEC7D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88D94-879E-70C8-2A61-447D17C0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84B8-9550-4E30-ABDE-FD761B06D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FF8B3-3C35-620E-9306-DA70A8A8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C66B4-785A-5601-3A0F-8E4DBB64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685E-A61B-44E4-A574-474DA68A9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F118D3-427B-5588-A5F8-AF813477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17FBEE-F5EF-E114-E811-83B78707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D8308-25AB-510E-F62B-DA301BAAB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084B8-9550-4E30-ABDE-FD761B06D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D754F-8399-D283-EDAD-F869D07C9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0135C-9A53-2B23-7F17-E13CEC010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F685E-A61B-44E4-A574-474DA68A9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19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946" name="Picture 2" descr="8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2024-03-10T06:37:02Z</dcterms:created>
  <dcterms:modified xsi:type="dcterms:W3CDTF">2024-03-10T06:37:02Z</dcterms:modified>
</cp:coreProperties>
</file>