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6FD63-AAA2-EE4A-5174-8657BE1F0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63EA3-8C00-DBD7-BD8B-EF79766D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F80EB-6A3E-80EA-771C-8A95F18C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ECA93-9B48-95A0-9F91-684B983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1558-7C3C-6FFB-4A14-170EDAD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EE9C-F985-F68E-42AC-C064ACB9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0DAA2-1DFD-B94C-9DC2-942A8832D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A43D4-DACD-0E7A-9BC4-C9746893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BF7A9-C5F8-C044-E711-401B6715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29BD5-5903-F09F-0024-4F8B7FB0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B9F80-894D-B48C-D8E5-04192FFD4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DE84D-1E44-F7B9-7D05-41F144268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FD8BD-ADD2-3B00-01B9-049FE752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A4D4E-12F7-0B8C-0AB1-3272A41E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1B992-B613-673D-0C10-61658856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2E297-BF06-5D4F-97DB-84EB3A55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4498E-AFA3-60A9-6895-81AA479E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CEB71-2F06-A112-EE16-8A5B3041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3DD2-C2B3-F5F8-9CEB-DB2C47A4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78D15-27C5-AE96-C538-28536550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3972-BD71-A44A-1BD1-94808E48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E58C6-552F-3CBC-4AA4-C06F61C4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5292C-9E0D-A307-BD66-D7CEC0B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DBB8F-4241-487D-5D41-0468A5B2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956AB-2853-6586-6D76-2EFF60C7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B66B-9605-0B98-C254-F77D11D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12A1E-C313-13B9-8FA4-6D58FCB9E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895D8-AE6F-661B-A53F-21ADDA4E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92E4B-BF82-D0D1-1AB2-AF3B7879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72887-D909-2934-F3DA-F44FFF6C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CE67-3FB2-A942-0600-EDEF65B7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5230C-2458-3CED-34F1-3BE622B8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F69EE-DBD5-5DC7-E23E-6B5AB3BD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E60B6-A2FC-3AD7-9233-1C5A5A9E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CEDF0-6962-C059-256A-D1314DA85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34A4E7-4661-BD82-A501-EACCCE83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228AA-AE50-3492-0F1A-651992AB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89E02-0A25-EB46-C669-FA53D57F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62270-1FB5-8436-5FD4-F394B008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8DBDF-DE4C-49D2-EAE1-5B2F0DF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C570D-4647-E915-E692-94EAFD35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E2B39-02F0-4B90-D7DE-79C4A11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AC660-81B8-7A89-8E9E-2A0F6EC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4C66DC-62AE-C70C-2987-F2BA3115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6E29DC-6677-C1A3-DD88-07701B50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AD3FA-9E8E-4D60-71FB-8384BC06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B70C-0853-5670-D995-0943177F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C27AF-5138-164C-7A94-24F9E3CF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FE4C5-5823-A04F-D944-7A60CBBC1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1CD2A-2A6B-1CFB-6CF0-2A544253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5798C-DD76-D921-88D3-4F13387A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51980-A85B-1F8E-7CE7-58F1C1A2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2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38B0-1A35-27A2-2475-382BB012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44C17-86DC-DDD8-6423-A61B9A29F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73DEC-17C7-E992-DEA1-FD69B54E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56169-B0D2-9037-2CB0-6851C538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E5CCD-EC0D-C696-BA2B-487AC85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02DDA-B209-99EE-4736-B60FBF36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C2737-A6EE-5A3E-12C6-4F48E613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5F587-07CA-EE81-BEAF-002C517E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824DD-27B8-C386-416B-A21D54E1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6CB3-DFD8-444F-8360-7666EAF641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E3AE6-3A34-7452-AA6E-BF230700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B63FF-53E0-12D9-1EDE-A4EE15E9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4C4B-8707-41F4-9788-F2BF6660B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994" name="Picture 2" descr="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4019" name="Picture 3" descr="8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2024-03-10T06:37:24Z</dcterms:created>
  <dcterms:modified xsi:type="dcterms:W3CDTF">2024-03-10T06:37:24Z</dcterms:modified>
</cp:coreProperties>
</file>