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E8B6-ACBB-1755-2AB3-5646B093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67517-D357-1B5E-61BB-72E4D4A0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1475A-B3CB-D42E-92AD-B60B7366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8548A-F0F0-4D85-A894-86999B19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F900-9869-947C-882A-9FE5917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AE94F-5CE3-6DA8-C323-BDF64201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C7CE4-9353-F0F6-1C53-4B164E8B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5F5C3-6F20-5C25-D6E2-9B7FFEB9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066F9-08C3-2737-6DEE-7C31C8A0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75754-6A1B-50BE-30D7-4CFE50DD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DE93A4-1D44-A571-4AAC-253CD494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0519F-2EAB-4894-391C-70FA71AD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8AEB1-15F5-E240-3429-E7570B04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00AE3-1158-30F7-2DCA-2A82DA50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3AB6D-C8C1-DED8-7959-B82EC4CF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5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BB096-0D33-5A11-876F-6DB155D9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F7C91-55C9-360C-813A-2341B677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15707-E6F1-EF98-24E5-8F9503FB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C927A-6243-E717-AF34-76034BD6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C8217-3BAE-E576-F7CD-D8F3FB07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F6E6-03B5-3319-0B82-CDD790D9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C1875-225D-C911-ED82-B534A7E0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93A0B-FD68-ADB4-672F-AAA15239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AA2A0-CD96-1292-C6D8-C44CCF78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C7AB2-076C-37F3-1699-FC53A57C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F7EA4-781A-9F1B-D177-8701773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F657C-58FF-D5C1-0E56-C94A08BD2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56274-F486-69CA-0DA4-3E0D3C41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1A317-C8F0-6CF5-3166-CF3466F4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D9EB5-E3DC-9120-B397-7E2157C8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DEAD1-B645-2159-8537-59C9E838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6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CD643-950F-5755-4712-58BA9A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C6877-317A-D969-A494-633B73CB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840FF-4170-43FA-A169-31896154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39736D-DB8F-07F1-2E32-0B67200D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C58AD-C6AD-DA53-4210-E1C9202A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A004D3-F548-5004-9D18-45CD9606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8CC6AE-3B7E-AA4C-0371-0B68C51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AC5DCA-F8D6-EF50-2E86-8183E926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72C7-8DCF-73B6-E4AD-80AC297C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537F3-3A78-D089-4261-08C3ED64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2B248-FF99-D2F9-E844-FF114C8A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814851-7543-55FB-2F39-B45D6794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1746CF-3B03-985A-11A6-0E81B981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4012F-65DC-319D-102C-0503B3FE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9FB4F-4BFB-C25D-6F3A-DAF5FDE3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05F28-C17D-463A-7688-E067F699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EF65C-CB10-FA07-3224-EF3FD3DA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FE743-0203-5E9D-BCAE-8FA97B013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B57F1-95E0-D7BC-01B0-B7675FF5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462A7-3601-4E16-AA3D-921806B5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3907B-AAA6-65E5-6145-35447A9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BAD55-4405-2795-83CE-13E12778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ED3EF8-111C-A291-9D9B-4FC61A2FD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C5DC0-A86D-DAD7-70C2-0A79BFE2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E7EF2-B27C-B149-F719-30127D04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787F0-CBCE-4D7E-1318-8D8C47BF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6F479-2DF8-43AA-8EA8-6F7A8779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3E36E5-1901-A8A2-4FB3-7479A342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4BE8C-6701-70B2-26AF-47A529A06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1FDDF-CD3F-6D7F-9CEE-58DC49D06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60F8-76B7-4D9F-91D6-57F3CE053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125A5-8BCF-2EDC-4E33-60DEC799C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9A17D-3564-146C-9E2F-60B488D6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3731-4A84-4A9D-8B97-9579D4838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7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 descr="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2024-03-10T06:37:46Z</dcterms:created>
  <dcterms:modified xsi:type="dcterms:W3CDTF">2024-03-10T06:37:46Z</dcterms:modified>
</cp:coreProperties>
</file>