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DDE84-86A6-9A2B-B0E5-2BAA9B2A4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173C23-F5E7-D04E-0572-4B6201E7E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A4BEF-5E04-98E3-175E-2D82BA18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D60-CE01-49F0-B968-F108E88F5F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BF642-52A2-4F64-2D80-7F4CD60E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1AF11-DFE1-48EE-8049-920EDBBB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4C71-0CFF-40C5-B7EC-EE14E809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3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5DEEA-D477-8179-F382-8C5C3812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AF4CB-D022-53E5-2426-6887CDF9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BF4E7-B62A-2891-C61E-FBEC5530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D60-CE01-49F0-B968-F108E88F5F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4FE14-BF36-36C5-2702-6D36F054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00317-F97E-F645-BEFB-40DE6E3E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4C71-0CFF-40C5-B7EC-EE14E809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288466-522E-95AB-0DBF-8C2CA2EA5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A8CA9-9583-D487-F8B6-F7F99B0D6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11823-3B63-02D1-B5C3-90C1D036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D60-CE01-49F0-B968-F108E88F5F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4E50A-181A-C247-49EB-D1AB3BD5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BD0E3-E059-D7F3-AEDD-30994503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4C71-0CFF-40C5-B7EC-EE14E809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1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DFBE8-9521-9673-0491-75904E77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A7250-3DA6-235A-4BD6-5D37FA32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A12B-E0F8-541F-89B4-61E11407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D60-CE01-49F0-B968-F108E88F5F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007B2-A9D3-2F70-956B-E4F88CA2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0ECCB-9820-750E-AF0D-6DE4DAA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4C71-0CFF-40C5-B7EC-EE14E809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3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89902-700E-20C7-D1F9-ED879863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800EE-8CCB-6F4F-473C-1C38F6A6C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8AFED-18E1-41CA-6C90-E7D98518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D60-CE01-49F0-B968-F108E88F5F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EF9C1-CE1F-DFEB-5FF4-A35DDE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5DAB9-4A7A-8FE8-FDF5-472D77E1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4C71-0CFF-40C5-B7EC-EE14E809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4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0FD20-65A9-0606-16AC-0EC12DE7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662B9-D32F-4FE2-E7F0-CD731265A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5D954C-B528-05F6-AC2C-ACB9D5F6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485FF-E808-7AD4-4B8B-1EE92658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D60-CE01-49F0-B968-F108E88F5F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052DC-768F-0A4F-131C-7FA409C9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5A911-074B-308C-4937-28F9EC0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4C71-0CFF-40C5-B7EC-EE14E809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62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65396-8BA3-A405-8179-3D8227CA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A2EA9E-5A00-40AE-F40C-095624206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34190-1553-49BF-C893-A06314CB6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52B099-674C-DB5F-B53C-DB5397CC5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5C6D69-4182-395A-25EC-C592F54F8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BE340-E8BB-4270-290F-A40A59A5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D60-CE01-49F0-B968-F108E88F5F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D9160B-5BDC-36D8-B760-23EB1CF1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A3FAA3-13E1-638C-EBE9-8C1E5B21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4C71-0CFF-40C5-B7EC-EE14E809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9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81C17-9778-B023-F76A-C3856D99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6EB84-D15D-6B20-175A-73DF7F2C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D60-CE01-49F0-B968-F108E88F5F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B0EED8-AE81-6FB6-A48F-4FF2ED43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A5382-1228-E6FF-3A4E-8F16C36D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4C71-0CFF-40C5-B7EC-EE14E809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6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0ED85-C1FD-1B72-F35C-C4D4205C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D60-CE01-49F0-B968-F108E88F5F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4FE6A0-2AB5-2AA9-FD8E-A54BAB5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46DD6-A1CC-AE6C-D740-14310F4E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4C71-0CFF-40C5-B7EC-EE14E809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0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6B476-F066-8CE6-FAD1-9E67DEFD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AEE27-203B-2995-9FCE-A03586D4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DE6944-4437-3702-3801-9F976AD86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602D9-A9B3-D68C-86E1-E4AC0515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D60-CE01-49F0-B968-F108E88F5F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BDEA52-4A12-CDB6-B91B-3EA52D9A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241AF-B7B5-746D-63E5-B8750B1A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4C71-0CFF-40C5-B7EC-EE14E809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8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E8B24-51AA-6D8B-5095-7C42ED46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EBC607-8604-A430-513F-84DBDFA0A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30B53-D448-5637-69B5-A2C31BF89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0008B-02CF-D360-0197-875D86ED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D60-CE01-49F0-B968-F108E88F5F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E50CC-048B-D93B-D275-95B87692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8B481D-118E-9C5C-934C-0D6BC142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4C71-0CFF-40C5-B7EC-EE14E809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4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3BECC7-BC03-08EB-A2C5-F45BDBB6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FC5F9-1D61-5B18-D23A-4830D0AF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429A6-DA6B-2FF2-57C1-A2306545D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9D60-CE01-49F0-B968-F108E88F5F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AACA6-6123-DB3B-3288-898B5EA83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D453A-E026-E8F5-7A92-255EF827D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4C71-0CFF-40C5-B7EC-EE14E8098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090" name="Picture 2" descr="8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2024-03-10T06:38:19Z</dcterms:created>
  <dcterms:modified xsi:type="dcterms:W3CDTF">2024-03-10T06:38:19Z</dcterms:modified>
</cp:coreProperties>
</file>