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E4C1-8631-0F53-4E36-F9F96AFB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4AE81-C146-84A2-69AB-FA90BD3D3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92EF6-97EE-DF58-BD63-E7955D37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3C419-399C-DC75-B210-5615E0EC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FB0D3-4067-E30F-9FFA-B9CBEBA1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0A06-740F-8D62-AC73-2EACE5E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7CD74-5EFD-60FD-E981-2E0722AD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8152D-7610-4F44-74DC-98642543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62839-CA1B-9B74-91BD-DB43398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D7B75-D2B6-C7BC-1A9F-CD0D5E7A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E1FC4-99EE-DC0E-D25A-F2FB70892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9E063-DFB1-4F4B-99EA-52B8BD40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B4CB6-2F6E-3EF7-8CBC-3550BC1B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911F1-1DC0-F9D3-06E8-0E5A8413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B4926-6C5C-B033-8C86-886A1CF3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E73D-81FB-AE6A-19B3-80F68CFA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4CBD0-E601-3944-A336-9D7A754B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0115-1605-5244-9AA5-AEC194E2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F9B5-3962-687B-DD26-16DBA272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E30EC-7839-08F8-3EC8-A05C6459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1730D-98B0-FA2E-22E3-A6EC8AE3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99AEC-CF56-FD19-D152-53BF72FC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111E2-D7C5-6DFE-31E9-9B3832F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E8D74-32A1-84BC-ED8E-815E0C3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04CE2-FCB4-2BE3-FCBF-95BE60F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3243-0402-2A52-BCC1-53E5ED1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CD94A-9CCD-26C6-A54D-248E4F15F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D17BB-24B2-1B8B-2897-AE801E81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8CC2-CF79-BB86-C152-9607612D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65B4D-E35D-48A7-A428-DD89284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F6999-FB6A-CF9F-F601-9A5A945C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3FFEB-7045-9E2A-89EE-B5F1BF77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BEDD-89D4-D08E-7A83-49770E97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68B01-7AAD-6947-ABD3-B16321F8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2AF363-FAD1-061F-C2F2-4DDBE8BF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64A72F-DE9B-AE16-F507-B16642824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C0905-A528-6906-DEA8-2D7B00E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93A15-2631-4A76-E4D8-7B006FF7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5318EE-816D-A999-93F4-5B4DDBA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F364-6D0B-8592-A9F8-9643008E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4FD345-E8E1-D8A7-DD02-274C74FE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372FB-884A-DDC3-6E2F-39D33FE5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AFD25-55D6-D732-4236-E02DFB68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9BDE2-B0CF-EF82-57CA-AE4904F4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BBE7D-8B88-3FEE-D073-ABCA2B3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6FCB4-7869-C891-99BE-E1F7836B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926A8-1085-7BA0-7AA1-502E9585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298C2-81D3-493F-B9D4-1C54E81E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41C1B-FF44-9F97-544C-CE13F594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BF7A5-757E-D8E0-274C-5262404C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B96F-FDEC-D6DB-4C63-0BB5EC8A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52F5C-BE6F-290B-C80E-8ECC2A15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F782-C4AE-0156-12B7-52CD7D6E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96C12-3249-C73C-DF44-2035AEC2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DC5A-5E86-A5AA-E554-ECFD0DB7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09C7C-080A-5139-4282-AA36F2B9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E1FFB-F06A-8A67-204A-DAF0E2D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69EBA-64BD-7502-CA26-CAFAE59E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7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21345-A3E1-DB37-7B24-EE0536C8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BD839-7A44-0EF2-77F1-F8141A9A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C470F-6EC5-B370-9A8D-B67751E4D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D286-24CA-4345-AB73-72F09B827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A133D-FDBA-5558-C2FD-5BB7280C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933A-8024-2323-DBE6-083AF6FED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0F74-841F-46AA-A963-E77F1D7F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3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38" name="Picture 2" descr="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2024-03-10T06:38:29Z</dcterms:created>
  <dcterms:modified xsi:type="dcterms:W3CDTF">2024-03-10T06:38:30Z</dcterms:modified>
</cp:coreProperties>
</file>