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F18DD-98E7-E753-74A5-CB8E9D41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BF31F-F287-EDF5-0B7F-549AF663D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253AC-6CD8-A10E-B0D9-ABB94BE0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53048-669D-1436-6CA3-C78FCA22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2D3D7-DC58-E007-7495-89111EEE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4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1E124-36F2-5185-8110-8FF2C1EB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7BBD3-F98B-C34D-1D71-BA187641B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7540C-0EA0-97C9-595A-053CB008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66093-B906-25D6-2450-001CC36E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714EB-BEC3-A8FB-BB09-72F43096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8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E534E6-099B-03EE-E9CD-2620D4E98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F8717-28E8-CC8E-6FE6-B55EC910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8B49E-DD73-5F58-990C-F88D66C0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D96F7-EA30-9322-7341-4DDBA57F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CF18E-66F1-7184-A1AA-987ED874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67A92-3D78-F7EB-C892-47ACA4E1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885EA-3930-C319-4F12-07328674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C4DBD-6A23-3AC2-59FA-2AB8AC36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895FF-8747-2BE7-4DA4-BD02DDC2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C9C4C-D493-A82B-B49B-048575E9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9B17-4093-4A22-9B06-1E0A85AC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2FB55-CCDC-B24C-7153-3565C60B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4A833-383C-DCC0-E5C9-D0DB2C02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BDA28-D5F4-1C80-E63B-5E0FDCFF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F7C99-5A76-AB8A-CDA3-73723ED8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9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0283-7911-5DC3-DDB9-E4718157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1DC92-38EF-CA6E-7465-F7DBD1424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C6091-134D-9AE5-8ED1-FC7851B3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89A17-1382-4D57-8723-3643E6D8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39D1F-4EAB-0584-4B3D-EBD1F204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FE8F7-76EE-9F7B-04B5-45C890B9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5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BD7FE-9FB4-FC3C-9C5D-D8EB82E5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19A7A-4FC8-20AD-0941-4154A381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631BB-4E0C-EFB3-F897-A870C9DF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42F01E-B7C7-6101-F0BF-E8532AFCD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E24C13-EF8F-B2D6-2A64-725D1725D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552E57-0C65-171E-9D20-54EC087B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BA0EA-C281-4C59-F546-3CB9F367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1895CA-EBDD-EAEE-93AB-9611CD49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A3A04-CA22-67B2-A39A-27031AA5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626479-7F1E-9B02-EF81-F9CB04E9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5B0885-0216-D006-87C3-E149ECC2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29672-FFA4-953B-65BA-433AC286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5FBE36-20D3-B5D3-9416-9CC6196A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0A20D-F002-11ED-4855-FDF198F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17882-4021-2345-A1FD-B620490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5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73BFE-B51B-8781-938C-DE5C0135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D8CB-6F7C-38FF-C5CB-DCD60AA1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2BD82-81D8-8EC7-2FBD-C5F94FAC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9FC90-6FFF-6279-47CD-BBE0D76D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3AD43-CE03-B367-143E-9BDAD226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C718F-D786-A18D-5A8E-B77DC2F2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4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6D8B-8950-6314-8446-0BE4EF4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FBC05-6CDD-2898-56AD-F94E4F67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9A480-6595-8E08-83B6-782527BD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6C801-6260-3147-989B-DFE1D4AD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93ED6-BC5E-D6DB-EE2D-C79C793C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F5C01-8A58-5121-97CA-A88F3A6D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4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F40D50-A798-C6F4-96B5-FF08F573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04598-5168-D6DE-5E26-0661A912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36BAB-9877-FAE5-7430-8131F672C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0DB99-7974-6E4C-64F8-17C700FE9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4BFD6-D4D9-F774-43D3-648E21EBF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0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2024-03-10T04:30:44Z</dcterms:created>
  <dcterms:modified xsi:type="dcterms:W3CDTF">2024-03-10T04:30:44Z</dcterms:modified>
</cp:coreProperties>
</file>