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BB7B-DB76-5A85-FD16-32C9CAB0B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D6BEF2-0B02-957E-10DF-A867191A6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A2944-7812-43D9-F7CC-D682FE86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254-1D64-48FC-A2B6-6C4E2F212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E0D4E-6B2B-2057-C641-B1B99C4C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5BA48-AC2E-8F63-89B6-10ECC5BF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A180-DE55-4D3C-9D1D-489AE816F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F4ED8-7F97-7BE1-576F-BC29B6DF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2536D0-6E99-A175-123D-3B1E9C9AC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BEA6B-6317-757D-4020-138DE649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254-1D64-48FC-A2B6-6C4E2F212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FF1EF-68AC-31C9-639E-D9C42F47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71941-FEDA-A158-B2D7-DC2B335A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A180-DE55-4D3C-9D1D-489AE816F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1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82A93E-F885-42DF-C0FD-4920E6344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297A3C-7C28-D9CD-42CC-92FE6F9C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80A19-7868-CB62-B199-4893258D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254-1D64-48FC-A2B6-6C4E2F212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3E2B3-2119-393D-D3FD-B09C86D4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33821-4A1D-782C-2F5C-0420B550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A180-DE55-4D3C-9D1D-489AE816F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1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AD7EB-99DC-8608-BB58-43CFF1F2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FCB77-DB08-D003-C0D1-946BCE33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756ED-C90A-B642-0A74-A6152EEC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254-1D64-48FC-A2B6-6C4E2F212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F1E86-5F6B-67ED-6E40-93B38A28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4633D-AECC-1636-B5BD-1AD67DA9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A180-DE55-4D3C-9D1D-489AE816F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4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028A2-62A5-7AF9-D559-C52275EC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54B5E0-6FD8-141E-8C63-99E3CF61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97E00-B6EA-8FB3-3E52-F1C48FEA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254-1D64-48FC-A2B6-6C4E2F212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C782C-898A-72E8-9D11-240C17B6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3FD7F-4DA1-ABD8-FFB8-1D8E11CD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A180-DE55-4D3C-9D1D-489AE816F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3B36A-34A7-D029-D9E4-D36AB7F9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3C5C7-A8CC-7B8E-9D4C-2CBB20EFC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7FB71-25AF-637A-B6FB-0E503A2EF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B52D6-5228-82DD-4529-9DB3ABF5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254-1D64-48FC-A2B6-6C4E2F212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858E0-1225-B13E-566A-02316CEB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3859F-0DA7-8482-34E3-AA98BD9A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A180-DE55-4D3C-9D1D-489AE816F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0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D6025-2234-59C3-E872-93385DCC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7222CF-DA10-279A-C229-3014F3C35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C26DB8-5D19-C558-3593-E85DFD2F2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23EC00-55F7-988F-B934-B5FD8B01F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DE80B7-2397-C02D-BAB7-009B81DF0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45B213-163D-530C-A5AB-AD5003AD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254-1D64-48FC-A2B6-6C4E2F212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259EC2-E3A5-E6C6-DFE1-75A21960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34EC0F-4FAD-4A4D-0BB5-27A084EA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A180-DE55-4D3C-9D1D-489AE816F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9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433B6-89EA-653B-C282-97A1C267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E73DBD-5E62-D43F-2E1F-844AC490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254-1D64-48FC-A2B6-6C4E2F212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285CC1-C538-8676-F616-3D2E856A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64C139-81A8-EC02-5153-AB2A62CB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A180-DE55-4D3C-9D1D-489AE816F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9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092B2A-19D9-D0A3-AFFD-BCD69B3D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254-1D64-48FC-A2B6-6C4E2F212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E47012-BEEF-BFD2-25FD-D8883E6D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9D3159-15A1-DBF5-7D69-D3A1EAAF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A180-DE55-4D3C-9D1D-489AE816F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1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6A00-245C-9D1C-CA24-6969C146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05426-38CA-3343-2250-957A10D8A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75623C-4387-2F35-EEF1-4D108C59F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6ADAF-44EB-8EF8-4318-8A10352E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254-1D64-48FC-A2B6-6C4E2F212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D2FEAC-D28E-2EE9-BB5A-111CAEB9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E8ADE5-53CD-51A6-524E-BB4BD871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A180-DE55-4D3C-9D1D-489AE816F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5C753-75C1-D112-226E-7893B3AF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C30E59-8FEB-A775-DD74-99A138580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22AB36-E8A8-6383-C61A-D461A2367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1C1AC6-3EF5-8FD9-3400-05C18CEA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254-1D64-48FC-A2B6-6C4E2F212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5940F2-D178-422F-5F92-9CCCA921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E2E46-606B-758F-8401-F77E12E9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A180-DE55-4D3C-9D1D-489AE816F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73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96A2E4-3918-0C3C-689A-306A35BB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D96AFB-777E-C2C4-E41F-A25ADEF67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67D55-18D7-70A8-16F2-496A8F52A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A6254-1D64-48FC-A2B6-6C4E2F212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D4350-D846-7085-2980-91EE52790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EB776-A223-3265-D2A9-18FEF032A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4A180-DE55-4D3C-9D1D-489AE816F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9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186" name="Picture 2" descr="8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2211" name="Picture 3" descr="84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2024-03-10T06:38:51Z</dcterms:created>
  <dcterms:modified xsi:type="dcterms:W3CDTF">2024-03-10T06:38:51Z</dcterms:modified>
</cp:coreProperties>
</file>