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80BFD-5804-CA79-3A92-FE848F105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FFA38-91A1-A37B-C405-16FCA26D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3FA41-BE9E-D559-6E14-3956970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8C18-C475-B978-FD52-D188AF1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116DB-193C-91FA-F9DE-7FE861D0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0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C1EA7-0055-3392-101F-D2E8CC2B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17004E-9C33-1E43-80D5-297B458C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3F9F7-A7D4-E537-8B71-B10571DF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2731C-B537-E368-39C0-0DEFAFF9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BD68A-487E-C851-931A-CFFDF88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8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6BBD7-DBFF-1440-2AF5-CF16140E3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8A43A2-908A-AB96-322F-1A93D87F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78C30-E50F-C2C5-FB47-F50A4BD2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444E3-1A32-0A9E-97F1-D3E3FEED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B44C8-3F87-F85B-022D-B731AEF9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1294-F299-B7AB-D598-DC9AA66C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BB532-0699-60A9-6033-64791C28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6833E-8062-F634-891B-DB59659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E83D-F78C-4C72-02A2-AFD0B55A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3347-C3BE-6D21-D3A0-04B0DDA4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0A04E-6B44-CA8C-E238-84B3497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067CC-B815-4B86-8746-2F6E33E2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C8784-9944-6442-8FBB-D14E5179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B1A11-8826-4A4E-2564-54407773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A0CF3-BE4E-57C9-28BD-3191846B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087CB-A65B-9917-5E00-28DFB4C8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1F123-091A-53BF-11F4-5D2FFC1DA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120E8-739B-B13E-5D74-25A9FA03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2A5B0-9EC7-D7E8-2F47-FEB775EA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4F0AA-A873-ECD5-C6AD-B6A57CCF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CC4E8-35C2-3894-22CA-669991CB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83860-668E-BE6D-C819-814043EC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FFBFB-65E8-F793-C990-5436E91D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85758-3335-F049-6FBC-958DEBF3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0B854-D861-9923-9FBA-C07212AEA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E3432-66E0-F366-0DD6-2EDD27A4F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A8CCEA-B3A2-5C90-86B5-B32AC2DF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03E6E-4D36-0F7E-0979-CE3C87B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4D62D0-2F5A-045B-B8CD-F8F46722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D51C-33B3-F8CA-4CBA-C1611FB3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4898DA-DB14-4A1C-15C4-AC3956D2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1AF38-76EF-632D-1760-1838DACB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A2E381-6DEB-2C8E-4EE8-C189E27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0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5C89E-F87A-BDB2-FB05-6D94A007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30AED-8CF0-00DC-6C56-8AE686B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BA18-00A8-D950-CD49-E7FBF20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AEBA-8FD6-C54B-E7E1-02746269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92DC0-2ED4-3164-243A-938E623F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6A80E-24F7-2519-725A-E0B9F8C6D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10147-4481-56DE-BA39-BCCFB789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A1DE6-C70E-D788-E4E4-5688B6C7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ED693-AB9C-966C-4459-689B3123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FEE7-EAC3-1290-94CF-0A592DE7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D45E8-BF80-264F-E4A1-2561B834A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BAD63-F376-419E-D383-7FE72295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5D5C0-98FD-2BE7-4C3C-7A25448A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AD84A-2A78-A587-3EAF-D38BF377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E8AD1-0B30-0E46-AB16-A0EB8AE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1E8F7-5180-D60F-3A32-1EAED2BB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026C3-D636-C070-CF78-C6B981F5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BF746-2AB7-B523-10CB-4D5451131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9874-1028-4803-BAE5-C6E42B30F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76214-3B0C-8F24-2AA5-F5B2FDD5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083C7-0772-2669-560D-765B3CF9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26DB-B5CA-4C32-B7D9-E3B2D36C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4259" name="Picture 3" descr="8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2024-03-10T06:39:25Z</dcterms:created>
  <dcterms:modified xsi:type="dcterms:W3CDTF">2024-03-10T06:39:25Z</dcterms:modified>
</cp:coreProperties>
</file>