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F1473-AF0C-3C8D-BAB2-C99986E9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EFDE5A-74FE-5CFE-27F6-7FCC3823E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DA557-9C99-28FB-8083-72922697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20ED-AA12-4AFE-8D86-6B2E6900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E013D-CCED-4724-3788-57F45EAF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F2E38-2EED-813B-B3B2-52C9B10F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698-53E8-47EB-9A5D-D3CA7EFC5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31379-82B6-3506-CFF0-EF63776E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38A2C-A297-2AB8-28A9-3F775120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1C220-9E24-B550-A5CC-568CC286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20ED-AA12-4AFE-8D86-6B2E6900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A67EB-9C78-0ADA-A2BB-08C40609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2DCD6-C4B1-2969-90EF-C47F4755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698-53E8-47EB-9A5D-D3CA7EFC5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1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1CD7B8-DD5E-F334-2557-4CA549517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FB92B-8C70-443B-55DB-CBA7F3CCC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946C1-9B77-3D94-8979-BD4727FF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20ED-AA12-4AFE-8D86-6B2E6900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C180D-8062-AE23-B4E7-5EAB457D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4430C-B305-1540-F4A1-2ECC1F6E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698-53E8-47EB-9A5D-D3CA7EFC5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0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5EFE4-E28C-7499-D65D-242BAA9A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81AC5-E1BF-9089-4A06-BCDE8219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1904C-2A8C-5579-C414-63EC93EC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20ED-AA12-4AFE-8D86-6B2E6900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495AC-BC2C-6B85-F9C0-1A01C664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FA215-ECE9-B14C-1ADC-4ACE042D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698-53E8-47EB-9A5D-D3CA7EFC5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5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C9A96-8F31-85E6-9EBD-E7577DB6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3516F-8E12-B7BD-B9AB-8F7900205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68A8A-74D7-3182-2AAF-E25B36D8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20ED-AA12-4AFE-8D86-6B2E6900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2096E-6E0F-486E-8FBA-0318D82B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DC21C-F329-EA59-D00F-B0F6219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698-53E8-47EB-9A5D-D3CA7EFC5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3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66ED5-88E7-0FFD-34D1-CA621D68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B8A9D-D60F-8E2E-C008-89CD63474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5A3D4-456B-8B87-2789-245ADC69A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CBA134-E144-9242-F181-8E8A992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20ED-AA12-4AFE-8D86-6B2E6900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C7889-535D-7FFB-C25E-F824E0CE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AAD8E-A448-64EB-33D8-BE2EAC91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698-53E8-47EB-9A5D-D3CA7EFC5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4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8D8F3-71CB-B252-B063-33760BFA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97BCC-CCE3-F161-D000-9FBF0097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E7C1A5-35C9-3C47-A584-5E6952B2D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706FCD-6AB8-8581-C053-850DE19D1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873D17-1C1D-BC71-ADF5-CC8EF8866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C114E7-B892-9F0F-501B-9499C236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20ED-AA12-4AFE-8D86-6B2E6900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2C0BE8-720D-F87F-2551-5CCB79E2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1AFD03-B481-8446-6F0E-9212D79D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698-53E8-47EB-9A5D-D3CA7EFC5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9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8A58-88D6-664C-EE5A-70F28EF5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074FFB-9BDB-B4C3-5A90-46529081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20ED-AA12-4AFE-8D86-6B2E6900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600D9E-F278-A9EC-670B-408E1817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400531-B7D3-36FD-B8A7-82A60EFF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698-53E8-47EB-9A5D-D3CA7EFC5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E44770-18BA-D27D-315D-C27841A7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20ED-AA12-4AFE-8D86-6B2E6900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640768-1D70-B693-F744-53FE322E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A293FF-D2B9-4442-E8C5-38EFABB1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698-53E8-47EB-9A5D-D3CA7EFC5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6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BB9AD-F821-F98A-C2D2-4154D545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36B57-485E-28E4-B79C-511869D65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518E98-ED02-7C2C-7545-0D8B5AFB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37C2F-46C7-5F23-5CD3-694CDB21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20ED-AA12-4AFE-8D86-6B2E6900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53DA31-E6EC-F4B5-C651-A3484D33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F5480-055D-9F0F-3467-55BD2A08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698-53E8-47EB-9A5D-D3CA7EFC5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6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5C55F-ADBA-3099-645D-4F97A264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1947AD-361E-09AC-AED3-7721AA47E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105F1-9A16-A6D7-1BC4-69E3775E1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7D725-3024-A63E-88A1-F16490CA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20ED-AA12-4AFE-8D86-6B2E6900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E1BC1-AF59-AF68-2903-2D5E25DC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58A4F8-F2FE-1BC0-9881-BE03A85A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C698-53E8-47EB-9A5D-D3CA7EFC5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840265-E3E5-23E1-CF5E-6EFC7DC6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88626-BEBB-683D-6592-45BA76502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C9684-8D85-139F-26FD-1BC0027FF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520ED-AA12-4AFE-8D86-6B2E6900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56DB0-E799-6026-5061-53BEAB0FB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5D034-6E33-5302-6DEA-060142471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C698-53E8-47EB-9A5D-D3CA7EFC5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5282" name="Picture 2" descr="8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2024-03-10T06:39:35Z</dcterms:created>
  <dcterms:modified xsi:type="dcterms:W3CDTF">2024-03-10T06:39:35Z</dcterms:modified>
</cp:coreProperties>
</file>