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6C720-A8D3-4091-C419-195D8461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77E88-E4E4-8079-1D7D-85E36DE1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96EC6-450C-FFD8-F2A9-A107614A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E133B-10EC-0535-38CC-6E95EE27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086C6-529B-72BF-0F16-B0947EBB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1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1EEFE-A934-FF13-6E49-8E78A92C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7196C-7452-08C2-FDE6-A0E797B3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1254F-A06B-6CD1-9B3D-D8493AA9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81425-4EF9-3B59-C65D-0D28734D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D3BF4-EB2B-4A3A-B765-EB386C64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29FB5-9285-0FB0-8546-41C023ECC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FDBAB-5BBC-AA4A-FEEB-A0B74F71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74EBA-9149-61C5-0D87-DA681EF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7AFBA-6128-2FAD-CFCE-3225F36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249F1-AA99-4771-4C65-3072351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1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3817-B5ED-621A-0EBF-11DE204E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1DC27-D70A-69A3-142C-1DF37D0A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227D7-0655-90FD-38FA-01BAEC45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0CD98-A52A-F7B4-06B7-063A6D87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EF8D7-0FC3-B0B6-AEB1-E9F6D069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A54E5-00C8-D138-3A06-8484DC0C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55AE5-E21D-4DBC-1ADE-061288AFC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880E0-F6DB-6453-BAAD-6C6EE8E4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92D38-94A9-1B41-3383-42D75713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FF0D8-957F-4132-0621-4A94B7FD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2D782-5F8D-A011-4CB1-4010BE45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E2944-D51C-E5F1-1605-75488A034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8E589-FAE0-6302-7982-EDCD19AA4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241B0-5A3A-402F-D776-4882392A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134C8-1D1A-20E7-4CFF-655D86E2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D7637-D1FF-BFAD-6BCF-C1AFB3A7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2CD61-2952-99D0-C9F5-703FD2D9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F08EC-6830-507E-3D4F-EA0C003E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CA526-86D9-CBBA-C64F-88D43AB97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BCC99F-11A1-FD25-EF94-35C497E48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999C05-AC3A-73C8-148A-36D292538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95B5B1-BCF0-45E2-0ED6-8BA39656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6345E-FDC2-C4C4-C327-06D73740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5F597B-1E07-AD27-025B-E23C5B49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6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D196A-5570-74E4-9EDD-E3BFDA0A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CDB586-CEA7-94FB-A5CD-358AEFE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5AA6E0-7328-54B0-89CF-F15637F5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667B18-5828-680E-0DE2-91F03D41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0E825-160C-7929-5CC3-6436D04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91762-1269-8C6A-E20C-8A189A16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0D8DA-285D-2348-205E-84AEDAE2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8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D9D3-F2DC-8B05-B72E-ED39ABA7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EEDE0-86C3-574C-2582-10AD0C90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EEA135-1ED6-EEBA-ACE2-ADA0DF60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C27F2-2840-98AE-0579-A2297455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1E4DB-52A6-3D2A-DD50-15EDE380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ACDCE-2347-F784-4179-CB211628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6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5B4A0-5E7E-A395-507A-A24A479C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9C3DF6-7D97-95D5-9403-0841DFD2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84966-7684-81E3-F944-609E66F1E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8AB66-C23F-1D00-E2C4-856CD1BD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075C4-2ECB-BEFA-8B19-288E096E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C8B63-1D2E-5887-D5F7-93C47CF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15A6A-F4C9-F7B6-FDEF-E987BDDE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8BBAD-53C8-30D6-B51D-12081B2F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4754-BD75-E63C-6406-1CC959B4D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D3F9-1B52-463F-B24E-58FDEB326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91B0-93DE-ADAC-9941-C327EE10F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CF1BF-79EB-AA02-3CA1-B18BFCEF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261B-F6DF-4A83-B9A2-903D68199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8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0" name="Picture 2" descr="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2024-03-10T06:39:57Z</dcterms:created>
  <dcterms:modified xsi:type="dcterms:W3CDTF">2024-03-10T06:39:57Z</dcterms:modified>
</cp:coreProperties>
</file>