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D0E08-C460-711F-6DB2-EF88D81BC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B40839-7442-818A-125D-ECFF093F8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3D3BD-E813-47EB-2943-A5972A05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826A1-E54F-A377-2079-8113234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9BF84-065A-DABA-314A-2AD51114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4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B7390-C6CB-441C-51A4-1C10EB90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E86EF-1AFC-94BF-FCD8-BC64CE58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7E4DC-D335-3AE1-90AA-F02F4828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24CB9-38BF-4A7D-292C-7762BFB4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094B0-8C0A-5667-F9A7-FEB5F8A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B8BF4-561D-F6C9-2A04-0E4D205C8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4CB22-096C-6E31-7EEC-22C5BA0E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8A4BB-A1C0-8EF4-9C19-34C88575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246F4-01C2-A1BA-E053-10601C97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04296-93E4-BBE6-23EC-D79DD43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025CC-3E3A-E780-AB69-AB70B557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AC31F-E549-0560-96E8-0FA35AE6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C421B-5E28-48B2-8691-6AA6D557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C5701-7A57-4F70-00D0-78062EC0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FFC90-B3ED-C6AC-A61A-C4BEE5F3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6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18455-71DD-C743-F81B-72397A9D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8304D-F647-1E6B-32F2-6D4616FB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8D152-B2A8-CF38-DC16-D462D773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F2F90-CB76-563D-9451-F6697E8D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232A6-70C6-94F2-0E28-FB9144B7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1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2E7A9-9AA5-47E4-2C9A-652FDF1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5556B-04EC-C921-F7E2-F97C75904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1429D-F418-B253-E74A-9E78E7C3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AFDB1-96FE-6DC8-ED8F-14D157B4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1C284-7659-5766-8EC8-95D3D27C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4B832-D1B8-E815-ABE1-708FA6FA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6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90DF-9EF1-014C-54EF-44D9F42C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F1E14-AD1E-BC91-C78F-8E61A55A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2F301-D767-8F3B-CD0C-6AC787B6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52BF00-8054-4946-CFF4-4F5BD6483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2C995-A295-F6F9-5E07-241309622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3551AE-3C21-6914-4406-3445395B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00848A-A1A3-CE61-9B51-5CDBFA86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CBE131-2C65-0578-E2B5-F7C5BD12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1A777-CEF5-723C-09E7-1DB6DBB8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2CB668-F370-0F55-CAA5-F9C8EA87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77C1B-7D98-FC8A-111A-136C64A7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4AB199-5964-57F7-3758-697AA42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4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32CB1-DF56-26D6-3656-018BC905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60732A-A3AB-1636-CD32-F7394142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A4A95-2B2B-6C5D-CAF2-CD8298A9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8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2EAE7-D728-9399-EE26-9882C15C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5AF34-F5E7-8203-CFB7-8596B7AA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D0B28-F580-DB01-1717-06BF4C41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E78BC-6EC9-6341-01E4-2202C5D5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D2B56-1D2C-4684-FDE6-D7C09F6D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D7C70-E06B-90B4-1076-D90A8FC9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6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6299B-C9EE-74B1-12EE-F11C442B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97A3B2-F075-030A-579F-B860D7536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6FE8C-0578-D8E9-3E94-19F1CE633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04E90-E116-5480-141B-934F2CB1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95D5C-7C59-BD6A-6515-C317B9BE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33B43-F85A-8D0F-95E2-7A81936F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56E20-5855-C6AC-1F73-94140ADB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0ADF2-BCD6-B419-F039-D78585518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E2AA9-3FB1-FEB9-015C-F1B2B9D16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503D-1633-4986-A0CD-680B0D072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1E82B-F7EA-1CD7-96F5-C4224DE5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2B184-D3A8-9483-B4B7-9837B3028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03D8-10A9-4CAC-B534-20675579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3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330" name="Picture 2" descr="8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2024-03-10T06:40:08Z</dcterms:created>
  <dcterms:modified xsi:type="dcterms:W3CDTF">2024-03-10T06:40:08Z</dcterms:modified>
</cp:coreProperties>
</file>