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0311-40BF-031C-3A5F-59408DE1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F70B7-45D0-D2D2-0C11-7A109B9F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065A9-1F1F-46B5-ADF5-AEC97F28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4F5D0-FF7F-3DB3-516F-DB8D790C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2EE1C-4453-FBD0-7D13-3C62D126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4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5139-69EA-09A3-3439-CE25DC6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CBDA7-2664-8AB9-C751-61BB7C33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26A5B-DF02-AB1E-E26A-2A47E3E0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01CBE-6FE5-78C4-6A2F-F3773AD4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2CCD7-188A-9660-9234-038456B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968D7F-D95D-4C2B-96E5-FA74EBEBC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CB547C-9E07-46F7-CA32-3BE9F421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E34B6-9FEA-27DE-F005-921EEAD1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D60C7-18D9-0779-D92E-F08831EF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2497E-CAC8-5DF6-5EAE-16D8724B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C8DCB-9DA8-1839-D279-F0D69FC2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5124F-001E-C68A-3321-05ADAEB4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4C9C-4BAB-8F73-EE15-5AD1176A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6CFB9-97A7-45FD-720C-BD05206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E5AF-A09A-0782-D676-3EF5D112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9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7AB77-8136-3166-7956-8084DDBE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DAF0B-E16C-2425-83AD-B8FA2A98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ACB37-DB73-EFF7-FD09-2822307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D166B-A667-7767-72D3-8C437AF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3D1C-E341-8279-5D01-2304B03A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0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66668-0027-BD4F-ECA1-588D0429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2C67D-4196-0B54-AC3B-A0EC3287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ED33C-AE3D-1343-7B5A-AED8A71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DA25C-55A0-2D5B-8084-6FD01631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72D0-D86A-D07F-B2A1-EED57BE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2368F-03D4-C9D8-6E79-297EDBFF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0C299-EA3D-710D-FF79-83AC8E70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C5ED0-CD19-5E16-779F-0B6EF7B1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56DA4-4561-BA6A-2F4E-C6B1CE68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93EE3-546A-7AE5-FCBE-A67300D7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7ABA0-2362-13B8-9614-D2ED71C25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5CA1FE-065A-B594-8733-2F123D2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89F3E-6157-F23E-25A1-2C7CF342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CDBC8-77CC-648D-FCB3-FAAD2E1D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C1061-935E-FB91-FF95-6F3F6878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E0FA6-A6FF-EF5A-7A49-EA9A02C9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7E5402-68A2-1071-3CF4-D36DD432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67964-18A3-74DE-63FF-40004D53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6C092C-4DAA-CFD7-8ADA-7BB1A10C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F0A4D-A9EE-9A53-E1B6-B211C8E1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A8308-925E-594E-0A62-E9A0E00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6AA84-5E73-C9F3-63EE-BDBD4DA7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3C306-A54D-4E41-B3EE-C8EB7B15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31ED8-F57A-B8CC-C986-A397F7C84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0FE54-8333-7E78-C4D8-01DBA093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403FB-AC33-2AF6-8502-83F5A3E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ED925-73EF-644D-7F4B-DAFE3EB8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4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8DC9-41C4-1123-7413-D15F2D02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1F824C-5915-ECDE-FDD1-8E27DBDB3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3B7A4-8D9E-6AA5-BB7E-F24D4F43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D7A22-FA16-DE28-3E68-3226AB69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205C9-3F11-7A04-804E-883DBA94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03C8F-0704-814F-73DC-651C987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D0D38-F6BA-B162-44F9-23BF2EA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11EF9-8AA4-1172-0852-EFE9BCD7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A575C-D1AC-E664-C514-DB643E175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57D8-5CD2-4C92-A86D-493E41E57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77C74-6704-5DAD-1E81-7A292D0AE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B8EE9-06CB-896E-0A6B-52F332689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81FF-3ECD-419C-A090-3155376D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 descr="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2024-03-10T06:40:30Z</dcterms:created>
  <dcterms:modified xsi:type="dcterms:W3CDTF">2024-03-10T06:40:30Z</dcterms:modified>
</cp:coreProperties>
</file>