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C1C18-F172-EB56-9B9D-3ADB20F3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74C99-C6EC-EEE8-3AF6-F4CB97D31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90985-B878-6A1A-1FB3-BF8298FC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CAFB8-5A87-75DC-B36F-A5148ABA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095E2-1F3F-602F-0838-FB5B43A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0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D327-BCC9-1188-6F29-F21E8F8B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8685B-5E02-DB4C-DDF9-03DC2D5E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3CE68-6371-960E-66D9-7704FAE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4B733-4C1A-B4C7-634F-9D04DBE2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7D59E-D121-87BA-A0D5-04D26F3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8E992-E1FB-33BB-E2B0-6B1BF3E79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46A9C-2D33-065D-5472-D43320B4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5F5E4-6186-1344-C44C-39777AE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906F6-3925-7E30-D476-78D8D8A0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09932-E273-2278-821E-077A9CD6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F58E-93D7-53F1-6385-856AB2CC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8FF60-73D0-004B-3F78-3EE59D19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3C1D2-6A32-77A2-662A-C76C036D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4405D-AFE1-5886-90D6-0853EE3E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79B41-9127-12FD-BA1D-EFCF690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0C48-B0CA-FCDA-8001-5631CD67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62F80-6E14-B7A3-D9B5-CA306726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F64C-6D01-6C19-4E73-73B9333A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74F88-5275-960B-E868-958DACA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CE87A-5C48-7D20-2A4F-C6A529D4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F3BB-7156-CA5F-DE2E-355FECA7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C6EA9-820C-CA41-5CF9-733DF40A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30638-33F2-9CC4-EC7A-CE501171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69A93-3573-7742-5980-AE130EBC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D03FC-2BC0-BCDA-2BC6-6F21F2B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EB721-1DDC-5FB1-B5B4-0C55B51C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5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E7998-4F29-4D64-F71B-29999BDA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B8674-31D5-1B2C-4FC0-D6D397D4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D4BF6C-8154-39A7-4F1F-06E3C51A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1F2A9-2C16-BC23-B0EE-7E3D3693B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91C9D-2238-0804-F1FD-C8B7033BA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94216-D139-5309-D59E-E2C0F775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54214-FEA2-661A-A7D4-FDBEFA8F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3BFD1-5108-9160-1C12-476769FD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8293-3E97-B96B-94DE-6922E2B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E5C9FF-484B-7064-3AF5-399FC571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BFE80-D4BC-0335-02D9-329B60E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28E03-E7F6-E427-7B92-2A88537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71B35-DB13-DE4C-294D-618EF0D3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8BEDF-88F8-DA59-E017-E2CE2FEB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3FD1-5F7C-8E91-5C06-92818438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5123D-52BF-0E36-949C-507FE4BE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91F0E-4EAF-8EA2-A519-B3FB8628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994FE-75E3-C262-27C5-02C193E3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3014D-A64F-1624-2AF4-7FD93C2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33C65-9987-52F5-2544-6E55B256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76C4-3D32-7C93-167B-CB3D45A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EFB10-A629-56F3-8FD1-ECB5FCD7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03533-B2C8-1D58-8DCC-EE206BE8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DD0A0-D344-0120-499B-931451B5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90829-0DF8-D817-2E4E-ECFB7852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A3613-4EDD-DBAE-B3C5-927B320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2DBC0-F6C9-4D72-657C-2F84FD6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A1795-32AD-E87A-DDD8-D538CDF4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6C601-0FFD-A123-9070-4BA433CA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A9D5-EC8E-79FD-B9AD-3017259E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F68F1-F52C-C3BA-12F1-B1E0DD131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3CA5-325A-AE34-185E-7491A090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 descr="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2024-03-10T04:30:46Z</dcterms:created>
  <dcterms:modified xsi:type="dcterms:W3CDTF">2024-03-10T04:30:46Z</dcterms:modified>
</cp:coreProperties>
</file>