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5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63FDB-0981-3C9F-20B7-1B95765D4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A1DF85-C071-2CBF-C97B-E60F583786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132576-3982-A3B0-F029-2D966A8EC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75F88-3C9A-43EC-B313-0D06A10536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1B0F00-062F-BAD7-1ADD-C29DFFC52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16DD9F-6E39-C6D1-1B24-08A2E1EE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7790-4D8A-4467-9E4C-B1DA20D58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755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7528E-59A7-76CE-8F7B-676090A7A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070789-8DF9-282B-440B-7DE54FF94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D0231B-7F89-A11A-1B1B-4B78667F0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75F88-3C9A-43EC-B313-0D06A10536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B19C18-15CE-969D-3726-9B64CE0BD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47BFC1-1DD3-63E7-3F91-F5912ED6A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7790-4D8A-4467-9E4C-B1DA20D58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22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CD19DD-9A97-FD09-0633-FA2C88E4A6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64A6C8-256C-F5F1-E478-12F80FA47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D40622-9B77-323E-A745-CC75C935B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75F88-3C9A-43EC-B313-0D06A10536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539ECE-10C7-4315-A5A2-E91D8ECFE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0B2D81-E204-EC3A-2893-3CF3574ED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7790-4D8A-4467-9E4C-B1DA20D58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086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ABB735-9690-3420-2923-46700AAA6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F4D53F-6E49-F320-8D43-7968FFA73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A6033F-BBE1-3586-7563-4B6BD204A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75F88-3C9A-43EC-B313-0D06A10536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7F7934-06B9-E70E-8443-690FC409C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845CDD-CDB5-68D2-AFD5-DA126884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7790-4D8A-4467-9E4C-B1DA20D58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61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39B05-DA01-00FF-AC44-48F26563F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FD29CC-8F01-591D-BF2F-11359F797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18F2F2-1128-DBD0-0A20-F09CA27A5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75F88-3C9A-43EC-B313-0D06A10536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BC8851-7DB4-2201-A37A-FF8D27AD0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6D427A-6C6E-3AB9-80E0-36772E5AC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7790-4D8A-4467-9E4C-B1DA20D58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138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7D8A0-9DDD-03C5-5D11-AF5DA5699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23D86F-F664-7E5C-B79C-A7F243651E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6A66FF-FBE6-8948-0233-48FCEEF56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C94F78-8C82-6182-B20B-1C3FF8FC0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75F88-3C9A-43EC-B313-0D06A10536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63F353-46D3-C6A0-979B-FA7D361C2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CB4761-FBE8-D7A8-D4CB-6108E9AB1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7790-4D8A-4467-9E4C-B1DA20D58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896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194CE1-FDA8-9EA8-DEF5-01554B8CB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335A56-53D4-8332-C6A5-7110394A6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78EC31-6345-051B-7BE9-C54C7ABA3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FE3993-3ED9-D183-9A44-928477B2C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8D27ACC-18E2-6E6A-E3C5-B5D1685B95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A9F3885-035C-C572-EC8A-3F68F4B55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75F88-3C9A-43EC-B313-0D06A10536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EF0CA71-3CFC-6C88-C7DB-716FB5CC2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74A1980-862B-087B-A184-831CB4BB2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7790-4D8A-4467-9E4C-B1DA20D58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147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4113D-B52D-B601-75E8-17FEA99F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60905E-91C3-6FFA-A388-A4384EEED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75F88-3C9A-43EC-B313-0D06A10536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131F69-CD95-5BB0-33B3-3985259B0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4BE1CE-083E-15B3-647F-CF7210672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7790-4D8A-4467-9E4C-B1DA20D58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346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E76AA8-4D37-0221-DC35-F6D7D3220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75F88-3C9A-43EC-B313-0D06A10536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199D1F-6817-DF27-524A-2C47D080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42EECD-42F7-FFA9-02FB-95048EC4C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7790-4D8A-4467-9E4C-B1DA20D58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298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58C862-C7DA-E100-525D-1A3698568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0A9C35-EC9A-7107-FEF2-4AE0A121A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A8564F-3D51-8FE5-0811-91A145434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021D1F-08E7-A37C-63B6-6B20BC58F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75F88-3C9A-43EC-B313-0D06A10536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C147ED-417A-127C-241F-850738BA0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8C33A0-EC57-FD20-F8F3-80353E9EF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7790-4D8A-4467-9E4C-B1DA20D58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92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AD0E6-05E5-F358-D168-CC02A5C80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9174AB0-1925-6EE9-2144-A3D61509B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594D4F-E266-218A-8913-077D51BF8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0D86FA-C679-F84E-1BDD-02D777C01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75F88-3C9A-43EC-B313-0D06A10536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1FA12E-F75A-A8A1-3159-5770CE295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648531-511E-2492-B040-071FBD966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7790-4D8A-4467-9E4C-B1DA20D58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413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44F09B-4369-E695-8A55-B40D0358E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6A9C72-DCE8-5941-6C57-669BC30ED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811D9A-A489-7555-AADC-C0B67F4BE3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75F88-3C9A-43EC-B313-0D06A10536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AE0011-A8AF-76F9-525C-4099E1E01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5E1D30-D5F9-1665-E764-06B937EDA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D7790-4D8A-4467-9E4C-B1DA20D58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145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1426" name="Picture 2" descr="8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2024-03-10T06:40:41Z</dcterms:created>
  <dcterms:modified xsi:type="dcterms:W3CDTF">2024-03-10T06:40:41Z</dcterms:modified>
</cp:coreProperties>
</file>