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3345-38A1-A2C2-4B30-F50C99DC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2959F-504B-8B38-7111-A2542A136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7BA89-3D5E-010E-917E-DD676D59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C0CAD-6546-FFC8-1E60-E53A2442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7E8B0-AD41-2477-C01A-2438FA42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2728-1889-9F91-EB49-490E95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B9A87-5F7F-444F-1BEA-850705603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19EF3-3859-748C-3FE3-D4C8C3E5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A1743-F564-EDA3-DAE8-9D4E1FD7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F9EFC-92ED-6918-704A-2F6B712C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3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BFF62-605D-FD09-4DC0-8025AA32A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C8491-49F3-4BA8-55DA-6FBAACF11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02B01-05DC-0FB1-6D2B-CED324C0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BD305-B0D0-9955-CECD-B25EAB15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A96DF-ECF6-1D5C-46F9-8696114B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3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E703-3EA7-9C21-98A5-D6996226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B8304-D28F-0BAE-4CF4-58BB29F2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14229-4EBA-5B8E-5709-6E6060A5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C4A3A-277E-BD45-ED77-3744E643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3BC36-190B-6708-4A54-AC7905F6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4AC6-DD52-46FE-5F48-B5D61011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449BC-547A-268A-5247-B28AF42D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17CB7-9E61-0BD5-8F78-D6285FBC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E9D50-D885-BF4B-C65A-7ABD888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AFD2F-2D54-CD0F-E8F1-7815F975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4805-DD53-F34F-07EB-E96BA080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81D9D-2BB7-5728-D404-37E88A2C8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8830B-CF6C-6742-6C91-A8B2FE47C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A76D4-CE48-B2E5-3694-F853182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614AF-5B28-655D-CBE1-B21B31E2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1A64E-965C-FBEA-C2AC-DC6E1718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7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195D8-74E5-F8A7-4F16-ADA3121E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5EE71-D8A7-655C-09E5-F08D830B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620C86-04A0-DF73-3FF4-0182A1D1F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D69BE-C892-6FD7-7D0F-A365383DB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B5A81-5725-679C-0D04-0C1B822F5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7AD23-BFDA-E076-3D74-370F996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05ECA-5AE6-53AF-A020-C59B78D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C1BAB-EF35-7E4E-0149-8E20EABE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7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BAFD7-AB8D-E8BF-8650-F4168AEE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7376C-A677-F126-CB36-F207177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FDCFF-9CB2-FCB1-6439-D6773193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E29A7-64D8-5746-F8B6-E8A1B9FE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0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E0F916-528D-C118-E17C-65FF0E11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8AD543-E6F4-939A-9C9E-113830DF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09E61-DF80-5D04-D9C9-D0A972D5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3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EEA6-5E7E-84CE-4E68-9BF91CC7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FDEEA-CFD5-2713-18CC-26EC6171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39AFEE-B265-11E9-63B4-BF0633586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8B53D-726A-C46A-A4F5-DB43876D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B819F-E7FD-7039-B1BD-491D5439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CBEBA-76D8-AB8F-8693-198B7A33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EC7DB-D8ED-CFC7-7248-C2B432DB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4F864F-B9B3-732F-FCAF-C609A581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E0B9D5-8D42-4EFC-F789-F4BE747B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47B6D-10BB-30E5-0EF4-12E3AD6C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BF277-0BB1-D70D-E089-A026B24D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C35D6-1950-A87F-CEF8-A872A8D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786D5A-D1BC-997D-F014-EC656E56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70423-1BDD-150C-49F0-446656E1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8CF0B-57B0-FFB4-E7A5-8C4DF955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ADF5-E3A9-4E9D-9EE8-68C856E535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92085-EABC-2D32-578E-843BB1D84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CC5C2-C9A6-7965-9E7A-D910659C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03-0C19-4F97-82A2-CA5738AFF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2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426" name="Picture 2" descr="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2024-03-10T06:40:52Z</dcterms:created>
  <dcterms:modified xsi:type="dcterms:W3CDTF">2024-03-10T06:40:52Z</dcterms:modified>
</cp:coreProperties>
</file>