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1C520-926C-3D01-E28A-AFBE90E6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AE6E3-7B7C-019E-61EA-B9666036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E3FAA-2269-3E4D-E9FF-A6CBA8C8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65241-97D1-5F8D-B525-D62F9A4B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B07BF-E3D8-8ECB-9D21-24B5ED8A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7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8874-9946-0CE5-9E44-EF017BA6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0F0D7-75D4-8210-13D9-68B256C9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83FD-1F14-60A4-36D3-774045E6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041CF-602F-C6FD-FBCC-4A9C9DB8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18CF4-01FF-380A-1776-7874277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280BA-F1B4-778E-7532-01D6B49FD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CBDCE-D243-8F36-7BD0-5008A452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046B7-7F07-9FF2-4BFB-B4A970E7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7ECF2-0A2B-FE45-CBAA-4BA68A35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26AAD-ABD2-09D3-6AFA-FC04F252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6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2F57-6229-C4B9-2609-4377178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1E84F-CD80-0557-689C-75AF7D52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3F09-767D-7851-9633-0B73AE11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66AF8-D58E-6375-95B8-D73EE06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B76CA-9E87-74B8-68DE-19FD165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48263-3CFE-7A23-4524-7814ACD7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F2777-CF19-0A0E-7211-0B4A61D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E34CB-CE92-FD40-14B7-2C4AE414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B5F52-D4FC-3E94-211B-AA308A1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B6263-AF34-5A37-04FA-6004D662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4DB0-68CA-F0BE-00B2-C9AD3B78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7926D-699C-A23D-D746-559432CF3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7918B9-4BCB-1F03-9D33-05E7685C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0F6B8-1A0E-BBC5-98C4-1A51A41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D0A75-FC09-2196-B3B2-65458A18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92BC7-876F-8318-6F5C-9B117E79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3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CA60-B240-248B-7511-F4AC3450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1075D-422E-3F85-5B0C-E6B9BD30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E9424-3166-E53B-C2E1-F296199BD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C7CDB4-5944-8FD2-DDBE-67741EB1F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286C53-F3BE-4437-9471-C12E055E4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567EB-6799-C4C6-5CBC-749173E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85CBCB-D901-D5C5-1D1B-F61A3B28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F0D73F-76B6-2BDF-231A-6DC95137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C500-D872-81AC-77FA-961EF82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E74FA4-7C8F-38AF-AE08-A0E1802D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28BB2A-F933-8367-A3EA-C8B94C0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EFA1-9412-9243-0CE5-CDD1E37E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EB52-2787-601D-078B-9CFD87D8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8EC01-1855-9E2F-1738-453D7A7A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F6AB6-4B63-88F5-019E-2E3837B7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3453-71F0-AF1F-F0F7-67413E89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68881-44D5-8457-2D29-308A547F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64FBB-1DEC-C159-6199-CB69EEC2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4FC69-D1D6-A6ED-A0F3-77D4492B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EFC8-8E6D-819E-8B8A-28416E83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414AA-53CD-AA15-A639-AF4EFEB2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1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5579-E622-1CB1-72D9-CD8448D2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27349D-DC84-545B-A688-F8F786918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E40DC-18BA-FC8C-7EE1-BD71AC45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56A26-D670-33AD-5D75-694F9E3C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7E140-2F7D-C072-87D9-CB2B757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5AA9B-F111-9E0B-9B95-E03084C8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02C528-32FF-AFFC-3FA4-0323D152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9A17E-6410-17AC-65C0-84EEAD67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6D014-FDC4-6C57-A667-7D5A2B82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CF78-AE48-4B67-A45C-04175C2D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CDEC5-94AD-E818-D14A-8E62CCD0F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278E6-4C90-84C1-2700-2E9750C2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C50D-ACC8-4B34-9A45-D5DF73A6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474" name="Picture 2" descr="8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499" name="Picture 3" descr="8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2024-03-10T06:41:03Z</dcterms:created>
  <dcterms:modified xsi:type="dcterms:W3CDTF">2024-03-10T06:41:03Z</dcterms:modified>
</cp:coreProperties>
</file>