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5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DF55A2-47FD-0521-3909-20B996378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BEC2B3-75D2-2B18-C06C-E3EBF6A1F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BBC747-A9D5-6F05-190C-B7F71A655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FF48-F760-43F4-A364-49F701DCEE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31763B-030B-9451-7C1B-4BDC159CD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3B23B1-94FB-1A52-9E86-75D9EB80D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2CFA4-0EA0-42D0-8B52-EC07057257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950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87BE3-9531-1BA2-76C8-70DF2CDDC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2AD26D-BAEC-1640-A65E-CF6D4C9EE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35CBB4-8DC1-E59C-B50F-E38B05E03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FF48-F760-43F4-A364-49F701DCEE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7581C2-4434-2E44-1C19-B0F8E268A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ADFF98-09D4-F8B1-0793-99A7277BE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2CFA4-0EA0-42D0-8B52-EC07057257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527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51B2BE3-B3ED-CFC7-95E9-D02AA962D0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BDD238-6468-A276-71F4-292F32114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1C728F-16AA-750D-8168-96E80EC6C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FF48-F760-43F4-A364-49F701DCEE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E144AC-DECC-D158-8F59-374505D7A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89372A-3721-1F44-6A25-2E3838E53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2CFA4-0EA0-42D0-8B52-EC07057257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597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D8EEF0-8CDF-66F6-DB80-6F720AF8E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6EAB46-B07A-8B6F-5CF7-990F67C1A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A96287-EADC-BE93-76D2-C6A6EFAB0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FF48-F760-43F4-A364-49F701DCEE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0F3419-E255-44EC-CC6B-B55E8341E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14D58A-61A3-585A-E9F5-98AE5E587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2CFA4-0EA0-42D0-8B52-EC07057257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154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679AD6-1458-C411-AE05-CC0ED57F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BDAAC5-634D-96D7-0B36-83D8227D9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543808-8579-179F-A6A8-C4B4C690E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FF48-F760-43F4-A364-49F701DCEE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31DF51-762E-6545-7544-0CE5F3844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63FB22-96AE-4800-D914-B3CB4CCBB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2CFA4-0EA0-42D0-8B52-EC07057257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832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2E8852-D0F8-B3E3-587C-D5C28F253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79E991-0F73-0FF9-955B-DA217088B4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02386C-BD73-8A8E-E2C3-E2FC26FB7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3F1AE7-26BD-5463-8073-A85BBD4A7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FF48-F760-43F4-A364-49F701DCEE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65B013-329A-6210-8017-C59973FB9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B06F90-F728-DC5A-8468-8D72E36A4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2CFA4-0EA0-42D0-8B52-EC07057257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136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12E68-F4EC-12FD-D11D-31A465E41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4402B7-D0DE-9768-B976-82DFC821D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A7B13C-30E0-07DF-6CEC-7A7632E34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133900-AC21-EA93-2941-3DBDAC119B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42AECC4-5BD5-D948-25F8-18C7088DE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4D3D189-3114-CAD2-2876-AECC57613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FF48-F760-43F4-A364-49F701DCEE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033CD8-E430-E4CE-8E98-AED20E1EC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CE2032B-988F-DF20-2497-875B2BD56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2CFA4-0EA0-42D0-8B52-EC07057257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312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F6A29-EBD9-F641-67C3-A17D788E6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69F831-57C7-0636-3FDE-5EC4CB98D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FF48-F760-43F4-A364-49F701DCEE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1618F8-0DEC-A628-3CE5-6AE097F2A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B80FA1-40A9-513A-3658-F764BBBA0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2CFA4-0EA0-42D0-8B52-EC07057257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624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2CBD4A9-FC42-5B4A-CBDF-05FC0A301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FF48-F760-43F4-A364-49F701DCEE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0F1042-0CAE-84CB-F5A9-DFC16172E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0B350C-7EC0-AA5E-3C9A-C6EDB3F14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2CFA4-0EA0-42D0-8B52-EC07057257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14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1FF9A3-4365-B514-431A-EA01097F9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A56C7A-4722-031F-10B1-E464EF2EC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A20C99-3716-A2E0-EE3B-E44E9F808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8D66B7-A7FA-38A7-92C8-58ED2927D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FF48-F760-43F4-A364-49F701DCEE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3BF314-7077-D3A7-3FB6-D65DC7E4D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D169E5-8AB6-DCAD-457C-703B68873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2CFA4-0EA0-42D0-8B52-EC07057257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70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088963-A74C-A0A7-D7EF-8BFE5D25A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1960F3-7020-2E05-09A4-0A1FB2BFCE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7FF810-E7E5-1334-124E-84D9A6CA9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06F739-3526-485C-3B9D-4F73B10DD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FF48-F760-43F4-A364-49F701DCEE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A04EC0-AF28-B4D0-FFE6-FE4379B58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5D1E91-99D8-C285-DF05-5B7D5AD19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2CFA4-0EA0-42D0-8B52-EC07057257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033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050AFB-5D3B-C265-7B41-3930B1A28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E6E1A7-685E-05A4-E19C-DF39CE19B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0E78E4-CA8A-2F3D-2241-D5B233B5B3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DFF48-F760-43F4-A364-49F701DCEE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D52824-9658-A80D-6BEB-73B1FEEC1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5DA811-FCD0-0D57-417C-80931C843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2CFA4-0EA0-42D0-8B52-EC07057257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756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3474" name="Picture 2" descr="8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018588" cy="676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4499" name="Picture 3" descr="85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055100" cy="679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4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2024-03-10T06:41:14Z</dcterms:created>
  <dcterms:modified xsi:type="dcterms:W3CDTF">2024-03-10T06:41:14Z</dcterms:modified>
</cp:coreProperties>
</file>