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C87-2D86-BC14-21D9-1F8967DF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3DC33-0AD8-AD16-1434-3DB2E26AE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1A340-B44A-B12B-A77F-AD1A0FD4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82882-4379-3B4E-8872-DCECFCDD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EAF2A-4C94-37E0-8761-79214261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CD488-0AC0-B1C7-AC78-DF6E7A1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A526-7607-8DDE-0651-B2D86500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B223C-7054-7DDA-C10E-B97F987B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300B7-3AE9-44E0-FB89-18D15741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D42E3-DB63-FDE5-685A-8CF90CE3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F3520B-63CB-6263-EB93-32C483287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EF589-0215-411D-B217-BB2552B41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B1C5A-F862-F3F2-A091-E3F4510D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0BE21-FEEC-8495-BFB4-7428B1F3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365AF-74E8-698C-78A3-649658ED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9588-E57E-A736-B965-4038678F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311A2-B65F-D7D9-97D4-B643D1D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15DC4-8C94-33B3-62E7-E5ED241B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03BB6-B12C-4D07-1489-BC8F9D44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4F21F-C985-ACFD-DCAC-E5ADD142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2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4295F-3AF3-B168-7AA1-97A21E26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24098-E65A-E32D-5DB4-55BB5290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E53C4-0A4B-8405-56CC-E8C5C465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63D9C-1D81-3BDA-06E9-68A1C72F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44247-3A39-E99B-0934-6D9D3250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F657-1424-E9E2-AE9A-32EB5C2F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CDEED-E05E-DAE6-8B0B-E93E39C3B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A9163-19A3-2114-F12C-05AAE2C7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D9FB-7A18-4D84-C2AE-0C1E737C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50FB3-C8DA-96AD-4BCE-36BC0ADF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4E69E-A6E6-1059-ADF8-339A509F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59000-DF35-B634-C3A7-DDADF0D0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B35BC-6E96-0798-FEE9-6C76CC53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3C131-A50D-26B5-5897-7808E233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95D-4C86-0831-A1CD-5F0466703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68CAD-D961-CD2C-73D9-E1A10A88A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A25EF8-D441-4C27-8C87-A8853CA5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8F0250-4667-B7CF-A65C-700BCF44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FBAB02-ADB1-FD3C-D922-E212E77F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8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DA29-D0F4-39AC-74D9-BC912635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1983C-3773-F4F7-7183-85F053F1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1B593-7CD9-ABBE-1AA5-BA3FBD5E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D5952-CBA3-102E-ABD0-09D40C10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5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BF9CC-14A5-B010-7C35-6FB05DED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A5DBA-9946-A9AF-3C17-96B64425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08559-A509-9F51-D324-12FE6E56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F895-0989-54AA-D323-626DBF44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B086C-0645-63CE-D1D7-19D12177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A2359-7B68-63AC-E8FD-CBA0F15B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1742A-88C9-756B-D357-F6581A55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7CD85-1A90-D307-6583-581D1210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C2517-9E83-C023-131D-E57AE670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4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4572E-A4F1-8387-2D17-AC2C725C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BE1F54-8E87-FB18-0217-42B0ECF5D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8A8EBB-99BF-B92F-CFC1-AD43D9C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A95B5-9C2F-1674-67E4-6E255A96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EFCA5-5A8A-0A34-0204-82922030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836AF-91A5-933D-3C2A-B8591405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9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55C7E9-A8A8-65A7-5FB4-FAAF89E7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3A4E1-3FC1-CB70-4E16-3CCC0D96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1224B-A675-ABF8-1362-19AA32905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2C14-ABFF-4175-83E2-BBCDBFE47F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1AA6-220B-A01C-C595-12751C7A4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22BF2-F88A-7360-8C1C-1927A194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AF3C-49C8-4FB8-BCDA-2D6FA7D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570" name="Picture 2" descr="8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2024-03-10T06:41:58Z</dcterms:created>
  <dcterms:modified xsi:type="dcterms:W3CDTF">2024-03-10T06:41:58Z</dcterms:modified>
</cp:coreProperties>
</file>