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0B27-691A-2327-F39F-DE535463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CE209-1B9A-C0EC-0D50-56CBC8D4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B59A4-6ED3-A3EB-60D0-BD0D4E11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60A85-0738-41B2-9BBF-C33284B3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A480A-71DC-D9A0-2C95-CB2D9FFD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40D-E853-2BF1-9545-CDDCDE9B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C75FB-9907-EEB0-1C5F-A9223DA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71F22-998C-507C-7BA4-4A93C9D9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4DD38-F474-F356-58C6-57CCF250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3E45-081D-5A8D-29B3-758E8F4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19A52-75D4-A1BB-3F87-6C1F8E11B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84899-5F92-ABB1-E86D-FB0138AE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A344B-A717-2092-F47B-66434DEC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E2D56-9C18-9E9E-A39F-66741971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84E43-3CDD-6999-94CE-77ECE43A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4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850E-28EF-CC21-71C8-A03BB01A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886BF-F67B-2F49-B9DF-AA0AA11D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70853-FD06-6EC1-8E35-58EDDFE1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AC5D4-D0B4-4155-A42F-7C5B3F6E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8E69-BBBE-E25D-39C6-CAE3E449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22E7E-13FA-54C5-B6BB-F02D0A11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33865-B15A-C250-FB51-BBCBC88C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F9643-2F10-B9DB-DFAD-03C47FE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8CAC8-1360-2628-68A0-FDD41888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BAD56-0885-D9E7-A804-E9D073B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6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5EDE9-E6E2-1804-854F-0C7098FE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892B8-D0BB-0CBA-9B94-902449D24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E90DC-0218-6881-E649-877F8626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6C62F-842B-8B17-6E59-896A6ACF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7F6F5-9673-77E0-F19E-83BC0832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0ED30-EA71-9E67-B3BB-BC2ACA18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31A10-E7E7-27CD-B2A8-702A8B7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0C877-0A08-C385-B5F6-D197ADBA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01E9E-CD5A-56E9-9059-D7FC30B1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49B18-C5FE-5433-3C5F-67A0288AB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3D25F-4E06-34B6-7FB6-61B21347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887153-E8AB-790C-C0FC-DDA2481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AB3E70-49DE-E5B7-519F-5D8DD34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EBB84-42F7-7019-0D59-2D9A37E5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34A6-9D0A-E3E7-1F7C-B793C42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89528-009E-98FC-65C4-F8A91BAB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6CAC0-EF17-CF43-DC0A-076F1052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739CA-E38F-1CC9-48A1-50F8007F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EE11C-CEF1-909A-0438-593D5FDF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51E58D-2683-EADB-D82A-6AE68605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B5FB-AD5D-3C5A-6EE8-F276B67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B5DF9-0A8D-16EF-E252-D614F068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D5E75-9C51-1AF6-803C-CBDF888E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587DB-0425-9386-21F0-9D664A0A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635EE-6725-A9FF-5943-A851B0AD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81F2D-D016-3332-A9FD-98FF5A3E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42AC6-9637-AF3C-0B43-0C1E90FE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7A40-2EE9-60AF-1F41-6AF386FA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AFD9C8-79EB-ED0B-4FFC-BF90C926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8B33F-0FCE-3A35-F3D6-95E4EAED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77511-4FFA-E327-7D07-E0DF7BC7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9A784-B6BC-6AB4-A65A-084A13E4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62F69-2A7D-D8EF-342D-2BB07BDC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EAEF0-8224-9698-765C-434D532F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80FD7-0A09-2DFE-D8D2-8FC50B6C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BAAF8-5361-F752-555D-DF775D2F0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9DC0-8344-4013-8137-4546A14FD9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254BC-4333-D1E7-99A7-823DE0DAA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5954D-35C6-EC94-F526-772150722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D499-5428-4884-8FEA-623EF4E5D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666" name="Picture 2" descr="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2024-03-10T06:42:31Z</dcterms:created>
  <dcterms:modified xsi:type="dcterms:W3CDTF">2024-03-10T06:42:31Z</dcterms:modified>
</cp:coreProperties>
</file>