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0CDAF-79A9-0C5E-9E00-B054E4392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78727-5FC7-D1D8-C502-68FFE5265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EC687-DBB2-E16A-F450-98CDD1CD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3F0E-0E9E-4FAD-AE03-D04145F75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FB26F-E49D-C16C-B3E6-E21E26CB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A4D91-E127-E3F6-2416-08BF7261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612-6690-4CFE-B9FC-94177A925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0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20638-0889-68BE-F300-3376C31D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BDD3F2-E1B5-30CF-A430-F5BA534F1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20221-FD40-C0EB-553C-5AB09950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3F0E-0E9E-4FAD-AE03-D04145F75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896CE-171E-8286-CAC7-18606621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BE504-DBF1-2F4D-D424-32A44B99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612-6690-4CFE-B9FC-94177A925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77D8BE-4CB7-59DA-D7D0-F6CA6176A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8F797-7AE3-3498-2796-FB14F225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808C6-28D9-1E44-50C5-F5CE7105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3F0E-0E9E-4FAD-AE03-D04145F75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84B6BE-3DB7-0DA3-17E5-67C9C10E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26296-041C-E5F8-1DE2-7F16F6B3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612-6690-4CFE-B9FC-94177A925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8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F6645-8A9D-F8F0-34D3-7D1C0968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3EF4D-ECEC-246D-CF50-728A17201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C50A4-D5B0-F23D-0278-A83A0254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3F0E-0E9E-4FAD-AE03-D04145F75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5C47F-250D-C935-9482-CA5D7829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D0799-40BB-8BCC-1504-1A724B6B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612-6690-4CFE-B9FC-94177A925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5B4CE-546A-D090-A64B-B2528DE0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5363C-02FB-509A-959D-C291CA643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F73D4-1B63-9569-EEBD-2B862D2D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3F0E-0E9E-4FAD-AE03-D04145F75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01856-1AD3-5FDE-16C9-FA82DC19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560B4-A799-61D4-FBE3-13F70ED8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612-6690-4CFE-B9FC-94177A925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9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B45FD-5E4F-79DA-4776-1B7B8936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1377B-8C47-C54F-F72B-FECD1DB21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0CC761-03ED-EF8E-594A-31233BD91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B93A4-7A7E-4D75-BA17-A48F7EAC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3F0E-0E9E-4FAD-AE03-D04145F75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CAE4A1-95B4-3F35-A294-035C3440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83CD7-45E5-0C9C-1765-9B0A16DD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612-6690-4CFE-B9FC-94177A925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8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2E9CF-EBFB-78A1-CE10-6DF3E6DB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598E32-97CF-9264-0664-ED14DF71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913E2C-04F1-5F04-A043-5C9C758E3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517294-DA61-659C-ED3F-87AF35BEE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A38B90-8399-F084-D61A-76B993B6E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8F1D2D-3637-0430-6FB6-6CC6CA4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3F0E-0E9E-4FAD-AE03-D04145F75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630268-CE55-A6D3-4C64-2537F482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8D5378-676E-821D-23F6-5BD1460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612-6690-4CFE-B9FC-94177A925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C9970-D442-E9D9-ABC3-47AB5268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1722F3-4594-D387-4FD5-89610CBD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3F0E-0E9E-4FAD-AE03-D04145F75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D7843B-A234-5CD1-B128-42BD698D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5039B7-F926-021E-8656-03AE0571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612-6690-4CFE-B9FC-94177A925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3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02199C-D4C7-02D0-9EB5-BF719ED9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3F0E-0E9E-4FAD-AE03-D04145F75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5B6631-24DF-858D-636D-2FD25160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DF8EF4-EAC9-1B0B-2810-96CCE21A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612-6690-4CFE-B9FC-94177A925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8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4DC32-E53A-F41F-F676-E2F7DBAE2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A3A95-A794-2317-7B6B-66BFD8F6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CE7647-0407-9D98-81A0-7ECFBC10F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384F27-263F-F91F-9434-25983AF5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3F0E-0E9E-4FAD-AE03-D04145F75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8BF3E-BB89-BD36-44E6-52613B63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BCEFA-B4D7-7A36-1C5E-63B55B09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612-6690-4CFE-B9FC-94177A925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83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659C-605F-9454-4F93-A11A0303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89B471-CD0C-BE9F-4D3F-EF6B3D756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9D3ED3-C588-8B5F-753D-8BCAF94FA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255203-D6D7-D80E-4D6D-CB5724B7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3F0E-0E9E-4FAD-AE03-D04145F75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5ADA2C-0B98-457E-F3ED-92813811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D79604-6BB8-2891-10CC-4ACBF597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612-6690-4CFE-B9FC-94177A925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63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45A81E-4BE6-162F-D0DA-41524778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0AB960-7F88-92D5-2667-65C83FB98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85742-CAEF-D16F-0C64-1A1346614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73F0E-0E9E-4FAD-AE03-D04145F75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E4ED5-500E-6B94-AF74-120C2AE4F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36718-2A3F-230A-063D-76B336FDA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D1612-6690-4CFE-B9FC-94177A925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7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3714" name="Picture 2" descr="8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2024-03-10T06:42:53Z</dcterms:created>
  <dcterms:modified xsi:type="dcterms:W3CDTF">2024-03-10T06:42:53Z</dcterms:modified>
</cp:coreProperties>
</file>