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2C033-8B13-23DB-5B42-EB82928FE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77928A-5A0E-5D3E-352B-4D508C76B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78A6B-F420-CB93-FC87-75C31789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813-CF2A-4C36-8744-2FF02F5F4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3840-28E1-D7B4-B6D8-67ADD909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3DEF8-72A6-599A-44EF-ECC306C0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30A3-A526-4871-9782-8C3ACDCDE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8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6BC20-9056-8DC3-4B3C-C3DC98D8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185525-4E58-33EA-E9AC-F3494A188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8048A-5761-27F6-3D01-5D73220E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813-CF2A-4C36-8744-2FF02F5F4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2D5EB-4B30-762E-406A-51C157A7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5D4FE-827E-B073-A28E-BDBC5D9B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30A3-A526-4871-9782-8C3ACDCDE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2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18FCE4-6E9F-E90E-29CC-1C75C414C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985D2-4E6A-45FB-27E0-AF166636E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6436E-BD43-46A1-E57E-02DB9847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813-CF2A-4C36-8744-2FF02F5F4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ADCBA-8EEE-B4BF-E962-719CAB48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1F2F7-D126-1EAB-0CE6-A52A4C5B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30A3-A526-4871-9782-8C3ACDCDE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0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E7ECA-288E-C650-FB8B-DD86AA8A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B6DF6-1AE5-E9F4-1C81-377C4203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9880E-2A2F-792C-9D4E-9B8966F5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813-CF2A-4C36-8744-2FF02F5F4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10383-3938-61E3-A708-13A62060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37409-5BB8-FB81-72E8-FAEFCC80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30A3-A526-4871-9782-8C3ACDCDE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57F56-BE19-3572-0E20-168B774A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8C34F-8D03-8DBA-6FD2-19C2438E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2E594-8550-8BAC-1262-B043DB62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813-CF2A-4C36-8744-2FF02F5F4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FC613-2FA1-22D7-B766-AC54FF9D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C3905-06E5-C7D1-2E1B-DB578FD6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30A3-A526-4871-9782-8C3ACDCDE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D0F9E-B103-6AD8-C6F7-0826F110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441B3-3CC1-3813-5636-6E99B02A5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1CB745-EE76-7141-7965-7ADC53553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B8365D-6868-30F4-E56B-770EE015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813-CF2A-4C36-8744-2FF02F5F4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7E46C-D22F-0D0B-1374-60A0350D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3CDFC-89E3-E848-2361-D9D6567E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30A3-A526-4871-9782-8C3ACDCDE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54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02AD3-CEF1-E4EF-957A-A8508B2B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3D0A1-80C9-487A-6831-1685CC2AF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870F9B-4720-BFFE-514A-8FBFF63D7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D6F984-B6C5-3530-D2AE-F2CE33C39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81379D-D75E-0931-419D-93FA7AEB9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DC5857-51D4-9FCD-AF42-C2426583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813-CF2A-4C36-8744-2FF02F5F4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001129-F8CC-0A00-1AAC-5F9F4DE3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2115CB-4899-A8D9-3FE6-8F08EEFF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30A3-A526-4871-9782-8C3ACDCDE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8942E-9598-2417-A24B-FB2C1A76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1DBC8D-6B64-1328-2B7D-EB4DB6E9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813-CF2A-4C36-8744-2FF02F5F4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E681E-6EAB-4B6A-3BBA-3E7FA625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A94748-28D9-2F43-CD9D-6FF701DD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30A3-A526-4871-9782-8C3ACDCDE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2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312DB5-613B-07A3-F53A-9E8A46AE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813-CF2A-4C36-8744-2FF02F5F4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4E542F-25C0-B6E0-1BB8-E64FC7E5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FA563-E93D-2618-9FEB-FF0DE1CB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30A3-A526-4871-9782-8C3ACDCDE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0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93D46-E885-C0AB-7350-9C86FBFA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2A8DD-B8F1-B62F-DCA8-BBE27E523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62D106-CC6C-0558-D912-DBDAC8A59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0631B-AA2B-DCD1-D588-80139FDA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813-CF2A-4C36-8744-2FF02F5F4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CA86C-D3C8-16A4-5026-5FB88C1E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075B8-82A8-9997-7EC3-27363BF6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30A3-A526-4871-9782-8C3ACDCDE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A33C3-D1C2-D298-64A9-4E62A6BC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FAE9AA-44F2-CAFD-5FE8-12923808D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1A6C22-59D3-985A-06FA-BAB022E4C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0F8C24-2DEA-67B1-45C3-00A9453C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813-CF2A-4C36-8744-2FF02F5F4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B207D-88F9-20D4-3AF4-37CD85EB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7BECBB-9349-A796-8613-3AF74C51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30A3-A526-4871-9782-8C3ACDCDE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5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DEE11F-AA4E-32FD-6032-A463B9C2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EE90E-2926-459A-BE9F-084DB1EE6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4917E-000A-2393-D26A-DBFD81B5C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AE813-CF2A-4C36-8744-2FF02F5F4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AA9FB-AC6C-249F-B1DF-4149BE9BA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DA54D-0F96-2E51-706F-14CD6685E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30A3-A526-4871-9782-8C3ACDCDE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7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3714" name="Picture 2" descr="8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2024-03-10T06:43:04Z</dcterms:created>
  <dcterms:modified xsi:type="dcterms:W3CDTF">2024-03-10T06:43:04Z</dcterms:modified>
</cp:coreProperties>
</file>