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46425-F695-A321-6F5B-4FD261CB9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30E69F-577F-F836-EE42-74DDA4424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A7B5D-7464-03D1-656B-093729B2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AE-6F8E-4F91-8DD0-AED63A0CDB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A9317-42E2-735E-87CB-E597F555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CCDD2-4844-3E26-019A-69ACA978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5F19-178D-4D6C-9724-FDBA2E59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46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F5360-36C9-0417-77DB-BB583C1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D8BCD5-7F5E-9F46-232C-50DD9486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507980-F2F0-DE3E-4245-4B378044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AE-6F8E-4F91-8DD0-AED63A0CDB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F6000-4EF3-E565-1CD2-4C850DA4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4D52E-6AF7-BF82-12A6-B8318FD4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5F19-178D-4D6C-9724-FDBA2E59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67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9A64F6-4E44-0CAF-2D3F-3A599A051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1EE022-95FA-2B01-F502-96B9E330E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879A2-4887-FB11-7796-F0E4AAF6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AE-6F8E-4F91-8DD0-AED63A0CDB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7A187-DE5F-255E-C77A-37F56CA2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B56C6-0E4B-706A-B94A-866CA0D9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5F19-178D-4D6C-9724-FDBA2E59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04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9203A-5014-F887-48F1-711CAADB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9133A-917B-274D-D4E4-7AC8EC3E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240B6-C4F4-DBEC-0B20-EC7FA78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AE-6F8E-4F91-8DD0-AED63A0CDB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0ABDC-51E0-9B0A-D4AC-62F23794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3A272-6734-AE62-A2A4-BEAA1B5A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5F19-178D-4D6C-9724-FDBA2E59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0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55A98-AFF8-D405-D0FD-49DD1E2F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8E10C1-0E91-69D3-D30F-6037345C8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11F30-02E2-4469-C61A-F647DB31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AE-6F8E-4F91-8DD0-AED63A0CDB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99E3E-AB41-BD12-A700-D8B27227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088E6-817E-AEB5-AD7A-D9812CE6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5F19-178D-4D6C-9724-FDBA2E59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45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35105-FB66-0288-6DE9-C9310B37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28778-44CF-6E18-3273-640C2AF8C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D627DC-ED68-5FFB-54D7-ADF658B65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5B8092-3F62-6018-4882-8A15BC28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AE-6F8E-4F91-8DD0-AED63A0CDB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38864B-BE78-0D1C-726B-4F7BFD45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B4E81C-E3BA-A363-840D-70B46AE3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5F19-178D-4D6C-9724-FDBA2E59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38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FB130-52D0-6F69-7DA7-B58AF803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BD6793-7D0B-6F7C-BDFC-3E4376841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B82F55-0440-6EB5-F37B-852257C3D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EC43A6-96D5-2717-9AA5-39CB90409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D90627-C3A4-D834-43E7-B19AF6A3E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F8C042-599B-51EA-9E07-0D733C43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AE-6F8E-4F91-8DD0-AED63A0CDB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D0E85C-AE61-44D1-BF64-AF6B9BCE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5657D3-F7C5-97B8-81EB-94C9DBC2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5F19-178D-4D6C-9724-FDBA2E59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9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22708-57B5-8FC2-2E0B-9D96D260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FBBB82-F58A-E035-BF83-0CDFE1E3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AE-6F8E-4F91-8DD0-AED63A0CDB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5F4825-FABC-D53E-D5DF-9B678008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4E38C8-73DB-9231-5EB4-04413751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5F19-178D-4D6C-9724-FDBA2E59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6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8DFD3A-4B91-E202-CE6E-5FB6B5CF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AE-6F8E-4F91-8DD0-AED63A0CDB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C2FEBA-AEB1-03F9-C593-B814CD2F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669696-6931-4AE8-5582-65663846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5F19-178D-4D6C-9724-FDBA2E59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07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F54B5-162F-50D9-9AF7-A7CEA9FD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0E224-4D54-E59C-5B43-B2C282A93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52884B-9E3D-295A-E983-823E82F3F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323F4D-8B39-C271-C6F3-E903321D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AE-6F8E-4F91-8DD0-AED63A0CDB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883F56-F49D-B167-EF2B-EC2C155D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E15FFA-20E0-A9ED-2659-DC7B6307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5F19-178D-4D6C-9724-FDBA2E59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3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A414F-3732-B004-EEFB-51763BF9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816445-C540-5EFC-E96D-8C75C28A6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496A6E-C8EF-0B17-9D87-03A9AA16A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E46C04-4D78-3E6F-7E54-5CB599D6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AE-6F8E-4F91-8DD0-AED63A0CDB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6B8E87-51C5-6C18-DF26-8957B15E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DEAC3-FBC2-2818-A5E2-A300F88E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5F19-178D-4D6C-9724-FDBA2E59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31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DCF7DC-FFDC-2F72-840A-69DEC4F6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7EE7C3-E60E-9123-A6E4-480CB7324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EF7E0-70D2-EA1F-5FDC-89C2FF8C6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52DAE-6F8E-4F91-8DD0-AED63A0CDB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4CDAA-A9EF-250E-30BB-B69D725F2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9FADA-16C5-B692-8923-868F99D50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45F19-178D-4D6C-9724-FDBA2E59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90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5762" name="Picture 2" descr="8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2024-03-10T06:43:14Z</dcterms:created>
  <dcterms:modified xsi:type="dcterms:W3CDTF">2024-03-10T06:43:15Z</dcterms:modified>
</cp:coreProperties>
</file>