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84092-562A-BF68-D894-E0E742D3D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15C5E2-20A0-9547-393E-0F11DA25B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D81DC-3761-322E-7003-93AB9D81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B731B-7587-48F8-826A-B31E4F6D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90BF1-C4A1-EA88-F8E6-BC1FC8AB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D2A2C-291C-964E-70CE-50343341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F41C2-0B10-F974-6AEB-384BDC4AB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603F4-7AFB-8ABC-2FF5-6E74A4A19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74F62-92D9-6FB3-4A76-3AB4A2F2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48CD9-719C-34FD-A11F-18F8F858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3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3BCD1A-A74A-1878-177D-8BD8F30E8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1BE93-8AF5-1278-EA03-FFAAC3D72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85DB2-7A52-2395-F53C-91DDF171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736C5-405B-3151-7844-FC974AF0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B4EAB-68AC-EF76-3D14-01849108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2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5A593-D778-E8F5-543E-2530F248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A76ED-30FE-9D83-5AAC-792B2A2E5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8FB5F-39D5-43E2-FE29-2F0578A3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728EE-2592-9CAF-02F7-348C5AB4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CFCAA-62C2-7D97-D647-0EB16BE7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5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8B538-F7CD-BB7C-C3E3-929FDCBDD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A04376-AB4B-06A9-7CCA-8E9791EC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096D5-0A86-9CA5-CA3B-BBFFB01A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11059-58F2-536B-9EA4-3D63F0AA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1C316-D814-C7CD-E732-B6336B67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2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55572-7227-D9DF-3F6A-1C88D4E2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64025-36DD-C29A-8219-72B0AB4C6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B979E-F4A2-904E-AD8E-841ABABE0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542A1-ED21-F95B-CD78-2F663F3B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ADDAF1-3623-F77D-24A7-C6C14A96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AFE4A7-988A-1DF5-915C-1204A517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21DD2-212F-BF77-07D7-B40F1EE1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EB638C-99CD-D95C-66C5-95A3AD96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A4A6F-4CCA-3A25-9595-3B81B0114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52299-E96B-EF58-E559-42236C9A3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0F56AD-5E2F-0488-EF8A-10CD0AFCA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8F6EA1-4FBA-A287-2B7B-3C6DB602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9277D8-87CB-58B0-0954-3BE0D4DA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3322B-461A-C765-F8A5-CFF49AA1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91B04-BE38-1C43-7A25-28334923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5F43E6-0F85-737D-9A3F-FD5E6931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489048-DC2E-90AA-320E-882FC8CC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C10BD9-BBE7-E845-5D0E-C603E27F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7A8E6C-840D-4BE8-284B-ED65A147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CFF76A-4213-626D-37CF-94C18AB1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6D85E-EEF0-94B6-D2BC-60A16912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0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5DE35-78AF-0F74-5184-FECDE9B0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E1426-4458-3D9A-D411-1B87400E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2CC2B-5158-A196-1564-9735FA3F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D803E-8C67-F060-3D4E-BDCEA1CF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7CFB28-7ABA-2851-9DB8-E8C6664C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451B4-A408-F6CD-5B8F-629376FA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9C3D0-B8F8-9593-33EF-A61980BA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C52F2C-EE95-DA3A-C9E8-B06DCA6E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D1DF6-B909-FFCF-A7DA-E22DBA7A7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C8E33-D11C-F34F-9D86-7E22F5A4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2824E1-8C09-D7C3-6655-94180D1B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1FF26-02C3-8B3A-FEE0-F4B4C00D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9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5ABDCB-59FA-8414-AC80-A0ADC6F6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5FC88-7859-EC95-270A-EA8F6774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EDB78-6F52-8AED-231C-E57E02B59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493E-2A5E-4590-A2A2-C338E01F8C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35C49-1ED1-22EA-CD83-95AA8AD31A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2AE3F-95A2-EDB7-669E-E33E1294C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542A4-9237-41CE-9796-A2300F05D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810" name="Picture 2" descr="8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2024-03-10T06:43:36Z</dcterms:created>
  <dcterms:modified xsi:type="dcterms:W3CDTF">2024-03-10T06:43:36Z</dcterms:modified>
</cp:coreProperties>
</file>