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2331-326F-C20B-9599-7095D3D0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1A6F3-C77E-B273-BF27-08711D34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C8C95-1A74-592E-01C6-1761B2EE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C177-9C6B-86C0-EA72-B9BE671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E616-57ED-6A22-634D-535C4448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E56F-6FC5-6B55-32F2-C1BA2019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78D9D-27CF-4E7D-3858-207F35ADF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6B6A0-7EA6-D9CC-C113-E791E95E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4C92A-F259-6C9E-A8D9-1BD21157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594C0-B2EA-DEDE-D48D-F3B18DDA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67ACB-7518-E207-F6E5-4D217B776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D33EA-AD7A-8C81-4B65-4C2F1CCD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2F64E-EEFB-CA01-5101-B0D7CFF0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E380A-7999-1793-FBEA-15C0A42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C1F80-DA15-A08B-A717-2D3A437B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993F2-E9E7-7B18-D4C2-3B935AE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397C6-83C4-2754-54B2-62A0720D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8D862-F1D6-A2BE-5AA1-953C80B9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4B938-5DE1-8BE7-41C1-46D01F7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FF31A-E3BC-52FB-B034-FC872238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2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FAB2-64BE-5A18-3B80-FDA73AE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E451-658B-C339-36A5-4797DE94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55EC8-213F-BE40-7FFE-675C56B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D997E-35C5-34DD-A478-C152978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DE02-EF7F-4073-7D3E-9055EDD1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9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341D-D9CA-4C82-BF2A-7DD8B25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BC5F7-2A43-179D-EC42-E08D71E50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91623-59DC-1539-8D68-C6BDC5678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BA22F-5278-8A13-787C-53637E4C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56DB6-B35A-CA69-FC94-0332B1D9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52858-202B-19C8-87C3-F30542EC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17DD4-39F8-800C-2CBA-8660480F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05EDD-9528-4F2C-7B51-779BD608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566F-0858-49A0-69B0-06E76300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73726-D095-6B93-433A-443B23A6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B2270-270E-BE32-820F-AA12EC95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FD591-343B-D163-8B57-BCD907E0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9B797D-749E-15E6-3F57-403DDEA2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113FE1-8360-180D-63E4-9271AAE9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37F33-0035-679B-7A64-921C2E71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6CBF2-122B-A03B-A1C5-D6D95243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BD7ED4-8E13-25B5-5E6F-0427800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A0C5B-E746-83D2-5FF8-4E49B931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C3D3-11A5-CA8D-CC0B-1B5F7985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EA1F0-2142-0E80-349B-3CEC3199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C7137-CF2F-1D42-E939-02F01AC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50D39-B1A0-29C8-2762-F3E9AF99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4BB4C-CC87-2EE3-2467-BE2FB765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2206E-E862-B5B3-AFB0-E65B4D36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B41F7-70DC-F465-848D-49D5EC4D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59459-912C-3EFC-8333-A3980501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8F47F-4F37-E08D-3B4D-9DCA4F88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7D6A-04D3-9EF1-27B7-DA5C688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966A1-AA69-2780-5C3E-A170FC58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B54BA-A83D-7CEC-C3AB-C4908A01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96A1-AFEB-6A5E-1B12-8162F6B8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8719E-5AF6-6FD7-59C2-329DC34E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938EB-22FA-2B3C-3CE8-012C55D5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09466-B7F1-81E3-71DF-0D5639FB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23CE4-57EC-1A08-C373-32A40662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8D15E-6555-CBC0-90D4-6BC41879F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BDA5-5822-4296-AB29-55141D45D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E9152-E29E-D6CC-5DDC-B06282A1A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D1F93-36F5-70EF-BCAD-BD81B8DD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9296-646C-453E-AE0F-3B7D9ED2A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 descr="8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2024-03-10T06:43:48Z</dcterms:created>
  <dcterms:modified xsi:type="dcterms:W3CDTF">2024-03-10T06:43:48Z</dcterms:modified>
</cp:coreProperties>
</file>