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CDCD-D53E-BF5A-C934-1EB15409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076B4-2C50-1E53-CB4F-2C0E62595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5CF87-375E-7E2C-8D44-5A89054A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04EDF-4ECE-F9D3-FCF3-D3E2496C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DF517-5A56-24F0-FF2C-58AB31A3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EEE05-FE13-7E00-4F6D-035AAF6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6029A-8AD3-77F3-50E6-4039D2532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DFF5-97B6-9FAE-CDEC-0CFFAD8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74DFE-7D2F-81DA-D477-64333DD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CAB73-11F1-A316-B7B4-08D4565A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B9F921-835C-BAC4-C754-2FDF67DAA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3AB3D-A692-3132-9AE2-3DC68EF2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5BAF3-D320-3355-41F8-4E410110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2862-2BD8-D5C3-ABFE-F8E51F32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B1FDE-660E-6A78-F3CB-5BA11F2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D4E47-670C-9FFF-5114-AC908CD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A5C69-5B16-546D-3934-9D891CE0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8EB30-A06E-3737-4744-F4D3068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777AF-12F6-D156-E9BA-3C8E781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D33A-980E-24D7-2ADD-0B1E36A1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F979-0BD8-3436-264D-E133664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B97B9-1C77-39D3-D54F-87B35F63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4E098-12F0-D9CB-D644-3F596B5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43D42-93EA-F703-4B16-D46DDA07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C7D27-8B72-59C1-7C96-D87420F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13AD-9F97-AE87-680B-516C1962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BF644-214C-5387-296F-D0162B3C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D772C-96E5-05F4-CF4B-2E8238BB4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13CB7-3D7B-512F-FD30-BFCC181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87717-C023-1BD5-1431-8108D05C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1C62-A16E-2625-0DA6-873D9104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2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5E21-30DC-7AED-FAEC-E0130FAB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71659-289D-7369-5FC5-D3BEBD00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7E086-6ABC-ED4F-FB7A-0E589B5F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2A967-EE3A-188C-0FBF-BE1E2EFB3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C4C9F-9690-29A7-6F25-5321DCBD3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0F4C54-A21E-F6DA-5E52-ECDC8275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A97D4-FEB2-3904-B37E-69DE665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F07AC-01C6-83BB-248C-52A53402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3178E-CD05-98F3-B984-2D722BAA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2693B-21D0-4421-572C-BB0EFD73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A2362E-525E-CD43-739D-83A6EFF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AD7D7-4431-C583-DBD2-FCB6B447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4D859-BD91-F15A-FA7B-0696673D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48346D-01BF-346D-FBCD-FF17BF26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7EE1A-4E11-E366-2A83-0C45CEF8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8A4D-A7DD-E5C4-4966-EBAE84C9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33132-DB7D-F90E-4A88-0F080D5A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68A0F-8650-8297-B26D-95D0DDC7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E3D2E-39F4-9DE5-391B-BEADE6F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EE6F8-FBEC-7CD6-2E1C-0AF43E9C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7FCE9-55E8-E552-9AC9-EC6E4063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A198-56F3-D373-2772-DD9F1743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69AE8-3636-75D5-88E9-F52EE4ABD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5B1CF-F9B5-B474-BC91-3103142E4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BB96-BD47-6C7E-9B41-40DEB1D9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ADDE0-2F9A-21DA-2694-F90CC1B0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4C5E-7AA7-3002-EC98-EDCED1EA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9C09A5-278D-3BCA-058D-0506EE1A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AEF82-7034-6241-CBFE-A0B9D3BE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0050-6C0C-7834-A110-0802EB5F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A9AA-3E0A-4552-9766-E77860AC7C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23A5F-9503-50AC-018E-88473D97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9B3DB-F849-EB1C-B0D0-F031BB7B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BC2D-9AFF-40C3-B10A-0BAE31851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 descr="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2024-03-10T06:43:58Z</dcterms:created>
  <dcterms:modified xsi:type="dcterms:W3CDTF">2024-03-10T06:43:58Z</dcterms:modified>
</cp:coreProperties>
</file>