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C4614-A81A-423F-AC7F-E5C0AAE89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ECBF5-D565-2BB6-015A-50F010C0B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88209-5425-E9ED-7791-FADC75D6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DB180-E148-D8EA-6D2F-24FE132C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9D9D4-11B0-9765-0535-90A6A87C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7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F637A-C38D-5F18-7BCC-5B27E471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C795B-464F-4B1B-B122-2339F856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B2E99-1028-79FA-8891-2570710A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79961-CF31-1EFF-E0CA-EF66B2EF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128E8-F237-A4C6-1652-A01D49C6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4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B9FA1-503F-2C39-E63E-69C579F31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90294-6013-6120-951C-AACCC4ED1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8E473-2A9A-4890-536F-6E25014E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32DAC-9DC8-8441-2911-673CA90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EC4BC-E24F-63E2-EFD2-D4B7808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BCE2F-180C-4DAF-01AA-167F3628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FEAF6-3937-A3BA-2DBD-CB62848D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55C77-2976-AE3E-69CF-E2238E90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DD658-0A14-CCDB-3EAF-2C7B42B7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63020-A374-69DA-B83B-BA3AEAC7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0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404F-7722-8CF2-1B6A-BEB55E6A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ECEB6-BDE0-ECA3-B49F-7772707C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E02D4-105A-66AA-0182-ECF0A4DD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5EFE6-30EF-3E18-BD68-36E76447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52F1C-FE66-5060-24DD-C1DD63CB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34488-9F10-2D9D-728C-91A59F7A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73323-70D1-15D7-6C7F-5D74C6C09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FB391-D511-BA80-8532-C06D2C91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D71B4-EE54-E6B4-358C-24474808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FDCD3-5627-A8D8-CB19-ABBC5404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08608-F2C9-DAF7-E87D-41803CC4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63B7F-9853-A0CD-CC07-91DC01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E3B1B-C5BC-1021-E992-9F0EEE2FC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70A3A-7E12-55F7-3C3A-2C72B0898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6DA243-7792-E04E-3A09-83E0DCF5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8EA8E4-A1F0-1E46-6C8F-C17DE13E8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2ECCC4-E4B3-00AF-9961-577F7349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908152-28D5-4352-1C68-6437A75F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2280CA-CC1F-08AB-FFA8-45AD0F64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0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042F-514B-960E-2D63-EB44C886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B0462-B8EE-D1F6-CE8B-F92B38C8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399B1-EFC1-411E-43C6-E943B2BD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6AEF2E-B542-D6E8-CB0A-50ACFAB6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D29223-07A8-56B6-9E2A-39F897AA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BF817-B488-010D-2CC5-CBDDA877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1B9F6-03D2-34CC-BDDA-D45D596F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DDB64-F01D-582C-05FB-ED1838D5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32D83-4694-077E-C29F-64D88D9C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EA1C78-24EF-327B-22BD-B267769D9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12B1F-3B78-2022-327D-420BDDA5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6FEAD-2601-F1D8-5164-255C8AE8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930A1-73B2-1232-EDFC-A66900DC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58AF7-581B-8A05-EACD-FFD39D10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0F8708-257E-5704-CF40-E21C9A0A3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CDD9A-8054-F676-0196-E748A685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3AEE1-8A38-819C-7177-E284084F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1241A-CFC5-A373-9AAD-E40368C3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D8A52-006F-C9E2-195D-6221A934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6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E9CE1D-7044-9349-B0D2-5A669ABE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72DD-7BD1-6D15-4EC3-B7042719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22EAC-915E-ABEF-7B7F-9C10E32F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03A3-D479-4FAE-BB61-3296775847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A1CD9-E110-9AEB-D494-C5C19119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B7E6F-9E10-56A9-398C-E2C4711C1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99E1-9C6F-4372-A8C1-BD907702C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3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906" name="Picture 2" descr="8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2024-03-10T06:44:20Z</dcterms:created>
  <dcterms:modified xsi:type="dcterms:W3CDTF">2024-03-10T06:44:20Z</dcterms:modified>
</cp:coreProperties>
</file>