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DBE5-7E7F-C32F-D90F-53135CCCB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2FA45B-8256-A987-7960-4CE15E5F1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2D1E9-C46F-28BB-AC85-19BFB306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00C-D466-4AB9-A804-4447098EA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A0F0F-7C15-34C7-0CA2-281406E2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BA49-EA2B-69BB-6045-1D457AD8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709-69D4-4A1C-A36F-117ED33A6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7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BDBF5-5908-D066-FD06-99A1FF31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0A4060-1232-FABC-60A9-8B1D62E83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9DDD0-E798-1A8F-82BA-12B955D5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00C-D466-4AB9-A804-4447098EA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46159-4017-E8FE-97C8-70273886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9E71F-9FB9-CFF8-35C1-0F64C14E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709-69D4-4A1C-A36F-117ED33A6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6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2E8AD7-19C2-142F-DDE5-A90F0AFD4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0B045-DE18-00A0-E1C4-81B3B3500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06661-5F4F-AA32-76E8-DBCDCAAE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00C-D466-4AB9-A804-4447098EA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385F6-946F-8F3F-88EB-AE18A52D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9D429-5B07-B902-689E-35B9B0BE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709-69D4-4A1C-A36F-117ED33A6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2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48F5A-B182-6E2F-4EAD-1492904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A01A0-BD05-F71D-9DAD-CBEEF6FC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2F1F5-8FE1-61B1-27A8-0185D3E3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00C-D466-4AB9-A804-4447098EA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B222A-CBF1-5AA8-4A59-A5216B4C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D687A-4719-6515-A22B-F6C4A465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709-69D4-4A1C-A36F-117ED33A6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C3E9B-6A83-8A6F-E2CA-EF054B78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FB0B9-D23D-16BF-456A-B5D46F8D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56911-56C9-6A93-DCED-1FA85A92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00C-D466-4AB9-A804-4447098EA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E31B5-E6DB-1EA0-3085-24ABA2C0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857BF-DE2C-52A5-A176-6AC3974D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709-69D4-4A1C-A36F-117ED33A6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3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DA0FE-CD98-182C-B7DA-31C0F66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FB0C7-FD03-F781-7E9E-79AC0E96B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4BF46-EA4A-6137-CCBF-089F8275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C0F17-B78C-D9A0-A6E1-04624640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00C-D466-4AB9-A804-4447098EA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C8E7F-F448-853C-85BA-A48CFE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820C8-77F2-A2DF-14BC-80A7E354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709-69D4-4A1C-A36F-117ED33A6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2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0DDF4-6606-04AF-57CF-27689E74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E4B45-ABEF-C494-58EF-0F277372E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3390C5-A1CB-DAD0-C782-363D6180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C0BD69-6E50-63C0-B8A7-61BFD8F81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111EFC-AE9A-CB26-3D06-ECA3B7B0B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B40587-BEFE-BBA1-A2DF-EF47B253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00C-D466-4AB9-A804-4447098EA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D681C2-2B81-EB8F-2393-E2CC3C81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0F7765-6A3C-49ED-71E2-8ACACC79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709-69D4-4A1C-A36F-117ED33A6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9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DA792-3854-91BB-350B-32E03713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69B1D-36A5-3B80-FC1E-581D72DC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00C-D466-4AB9-A804-4447098EA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95D0C1-B5BC-7878-865C-5080AA59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DEBB1B-9A07-33FF-EE57-C441F7F1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709-69D4-4A1C-A36F-117ED33A6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4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0B0AB5-3394-D63B-AF16-9C84368E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00C-D466-4AB9-A804-4447098EA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27E15C-DDDF-1741-6252-DFD75F1B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1A612B-7A6B-A63A-0BF1-39ADE07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709-69D4-4A1C-A36F-117ED33A6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5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FD80-C642-D4C7-CD95-86090F6F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8F27B-B2FC-4216-CCCF-175CA6D9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09B9D-B3DB-9F81-D52F-918EB5C19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1C3C2A-8290-4B87-D244-52B6AA72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00C-D466-4AB9-A804-4447098EA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E3A02-4DE5-AB46-D954-B5A11A4D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9A3A5-D2C5-50A4-FFE6-C74CE404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709-69D4-4A1C-A36F-117ED33A6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2292E-18AF-9AD3-C05B-1E6C84BB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8B8223-B63F-B322-8D04-DE008D130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FB4FC-A350-5F1E-AFEF-5A70D4A66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F8121-0244-E5C5-BCFF-EECE25F4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00C-D466-4AB9-A804-4447098EA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3C21C-66A3-3FFB-9538-6A84FCD9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7B66F-5969-9A44-409A-3F3CDD33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709-69D4-4A1C-A36F-117ED33A6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7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009E77-1A19-075C-07BA-EFF343A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D61F3-1218-34DC-9D34-7109B3AD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E4E6F-AE5B-B8C2-2803-D5E58466D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500C-D466-4AB9-A804-4447098EA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E1801-505C-9D29-1267-AA42E04D6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E449A-9E34-1D20-BFF0-5B37DCA1B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2709-69D4-4A1C-A36F-117ED33A6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6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906" name="Picture 2" descr="8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2024-03-10T06:44:32Z</dcterms:created>
  <dcterms:modified xsi:type="dcterms:W3CDTF">2024-03-10T06:44:32Z</dcterms:modified>
</cp:coreProperties>
</file>