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53CA1-465B-D4B9-A559-964A644E7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14F06B-B540-39AB-2A1B-663159A76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F5ED2-C95A-6752-42A6-150C9118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7ED6-0753-474D-8EA6-C9EA8205FC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637031-2C6E-9FF1-AA1B-B2BAFFE9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DC3C1-BD83-BAA2-1ED7-C136ACBA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BF2B-1EFC-49EF-ACD0-4A74AFE87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1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0048C-C433-1EB8-3E2D-DA6E2337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05C811-0ED6-D053-2C95-AD7C4A21A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1EA8C2-1007-7A80-0101-CF7475A3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7ED6-0753-474D-8EA6-C9EA8205FC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9B82C-D62F-5A8D-41F9-CF22FA08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E60CA-F257-7342-8992-FA131ABE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BF2B-1EFC-49EF-ACD0-4A74AFE87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1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D6ECA5-8462-5E28-6D7D-8F38984F7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186516-E840-8B4A-3260-2ADFE0CBD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21A09-CF9C-0D61-B8AC-A2510E33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7ED6-0753-474D-8EA6-C9EA8205FC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701F7-E762-7254-37A3-502A3B05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1861B-D8EB-85A3-1F69-FD06BD97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BF2B-1EFC-49EF-ACD0-4A74AFE87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64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E3051-CF7D-9CF7-0115-D4213853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5A628-43B2-D12B-343C-F464F8D70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93852-0321-83C5-1AB8-D6DF934D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7ED6-0753-474D-8EA6-C9EA8205FC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4BEB6-C913-13F5-BA73-CE8A2808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64371-4DA8-3D22-E70E-0C0E8846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BF2B-1EFC-49EF-ACD0-4A74AFE87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71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CDB83-AAB7-DA85-910D-A0332E1A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EB0FCF-D2D6-E2B3-69F5-0FE642CC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1FB7A-C682-4AE9-32A0-6BB0A709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7ED6-0753-474D-8EA6-C9EA8205FC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0CED3-86E1-C0E8-B7CB-E0390211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BEDE8-4240-8B4C-3612-4B1FF087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BF2B-1EFC-49EF-ACD0-4A74AFE87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21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C868D-DF56-D691-C3B2-BE41D40D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1F858-F1F2-4DF5-ADB9-11B45C316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5D9421-9087-527F-8C91-B384E17C4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D86251-0543-5C39-FF3B-52423DDC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7ED6-0753-474D-8EA6-C9EA8205FC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070431-30BC-9D81-57A2-2E762347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E23F87-6BA1-9FB2-38A5-FEE2E590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BF2B-1EFC-49EF-ACD0-4A74AFE87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64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800D6-1CDF-B009-8DC1-402953F9B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43CB1C-7C75-1937-D7B5-B5CD981D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C69217-7549-0CED-353B-B2B5BF044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69C626-F823-E29F-36AE-9054F50A6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BF592E-29DA-7795-57F2-A87A9F110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B1F013-B7B3-FF6F-162F-88166AAC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7ED6-0753-474D-8EA6-C9EA8205FC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26DC01-E1E0-A921-CB9E-491FD955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0A69F0-E67C-D991-DABA-D46A01F3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BF2B-1EFC-49EF-ACD0-4A74AFE87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0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7CA1B-1B83-6A74-E395-5BD742B8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3942F4-5E01-20C9-70C4-4899D6A3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7ED6-0753-474D-8EA6-C9EA8205FC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933E89-B37D-3D9C-3100-17173529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117B8D-C1FA-5E65-2C54-CCB75F0F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BF2B-1EFC-49EF-ACD0-4A74AFE87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51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8CF09A-363B-D2CA-4831-6A952CFB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7ED6-0753-474D-8EA6-C9EA8205FC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A75BDF-E4F8-A335-6190-C9BD948A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7BCC85-C631-8019-A056-46E79009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BF2B-1EFC-49EF-ACD0-4A74AFE87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08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94A17-CC16-5BC2-FAA6-9C79F210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207B7-82CA-0AAC-874F-1CF1DAA5E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C340B0-4179-E9DC-C8A7-1E0FBA342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857CEA-2916-2D09-CD94-1869EF48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7ED6-0753-474D-8EA6-C9EA8205FC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A1CC8A-F889-92A9-B127-57EA5580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39D464-94B3-CA8F-AE63-B9DF5237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BF2B-1EFC-49EF-ACD0-4A74AFE87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2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A93B2-B645-F613-2965-13883564A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A930BB-886F-42FF-D02F-19FC89637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520650-B4D0-979D-68A4-7ABDA8C1B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732C14-BED8-A3F7-BC5B-213030D1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7ED6-0753-474D-8EA6-C9EA8205FC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0F8527-200D-70B5-64E1-EC1B498C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610BA0-1C4C-EC7C-3F43-A93482AD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BF2B-1EFC-49EF-ACD0-4A74AFE87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30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F0F02-69CE-0E25-CF07-07B585D6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59B35F-AA11-D967-31CE-42145F83B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B3AA5-D651-1282-8F9A-7E23DB4F9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F7ED6-0753-474D-8EA6-C9EA8205FC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882FA-2082-5CC6-3AF4-4DDC10A9E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317F8-7A2C-6CE9-4245-985B26B91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6BF2B-1EFC-49EF-ACD0-4A74AFE87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1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8050" name="Picture 2" descr="8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9075" name="Picture 3" descr="87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10663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2024-03-10T06:45:26Z</dcterms:created>
  <dcterms:modified xsi:type="dcterms:W3CDTF">2024-03-10T06:45:26Z</dcterms:modified>
</cp:coreProperties>
</file>