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2057A-DF92-7AE4-75EA-B9E73C73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FCE4D1-7DA8-E6CF-CC35-237BA36B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A1001-060E-B2CA-BB4B-78A9EAF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0E1FA-A4BC-4EB9-3C04-C9F8FB68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F67C7-30D2-481C-9413-AB29A275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7BB9-0B19-B789-8A85-2CDD8FD7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3F7B3-C162-7D48-989C-62746BF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A466D-B94E-FABC-85B1-0ED86A54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8D97D-6968-18AF-0CFB-3F947F5A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BD0F-816F-D47F-788E-C1582367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8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C81A34-9EAA-55B8-4D55-4EECE4B4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DF31D-6A07-95F0-C94A-DE7DA89F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EF1A2-73E4-A79C-488D-2C561E3D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A26E7-283D-20EE-BF29-EA08DC0B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687C2-61E6-5511-1E36-4D482E4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66D70-D730-6D54-ED7B-4580995C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75605-106F-25A2-A86C-E2813202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BC16B-0EF6-51C7-24C3-C82710AF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5F334-8E58-FB19-8168-C0D7C098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EFDEB-FCFF-656C-56B5-A85DFE8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5A05-54E7-A82A-9F42-78711522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4734E-DF55-401B-617A-43660AA4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903B8-E487-6E9D-465E-515ABDD6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DD9A2-59C7-9F9B-029A-898B2AD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214A3-304A-A3A4-F9DF-C6951098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37BF-EFB4-09A8-DEA2-228C598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53D95-CAD1-3354-4D84-F6F9A4E1F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2FF55-37BC-1F40-F101-717162BF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03E1-4615-F613-2D7A-D0AAD108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DD06C-B723-0B0C-8660-1EC6C85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60CED-BDFC-DE03-624A-6DFB89C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1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0CCC0-4615-78A4-1257-87F9A9BB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4D76B-1C18-239F-8B69-53A2CB1F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75E16-A04B-C5A7-E26E-780A3300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92E34B-7226-A583-24B7-8866724D9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7616D4-5A8C-59FC-74E3-F18EE8501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38830-DD6D-3716-E5E2-39E618B1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BAF6FE-51D1-627F-73CD-C336BD1E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4A6A5-DF72-D799-4450-097C50B8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AFD64-B27B-3633-EE17-C5C2A7D8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CE848-35D4-7C19-F0D1-EEA72A90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0CD3E0-5701-4C0F-AF90-1E2453E5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C7CC0-482A-80CB-DCE4-DFB9A74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1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A5112-1261-D5D4-D4FC-AA75200C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AE6F3-6130-BE2C-DF2E-E2B34060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33FB0-A4C4-45D0-01DA-4E3795C8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4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B059-0DC2-954F-F530-E9DDFD7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822BD-4E94-9410-61E2-0410D5D8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C1C06-2C32-54E4-DC89-76BD9C6D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1A96E-D451-2BCF-D99F-BE02B61C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2BCD3-2FDA-3B5F-6F5A-9EB02B63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A77CF-C0BF-EF64-9579-635FDC4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1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8C1F-2DED-3BDC-64FA-F52F66B2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883D6-CDEC-098C-B598-DD0816A5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E3B9A-9C99-13B1-2EEA-077BE710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C769B-E11D-C9BF-5075-8DB8FF22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4359F-A792-EA52-1F60-AE15241D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520D4-01FC-34D1-3F1F-1268A680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61C5C-5752-85D9-EBE6-54D769A4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E47AD-1DB6-45CD-520C-73885A703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FDC41-6AD8-9AAD-D9C3-588E1112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1124-B3B8-4D49-810C-CFD115B479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14128-8CC8-1A77-D8C9-6E60D6AA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A687-7702-3391-9BB8-D5E00389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F4BE-3C1C-4F07-A1E4-FC9BD320C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4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 descr="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9075" name="Picture 3" descr="8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2024-03-10T06:45:37Z</dcterms:created>
  <dcterms:modified xsi:type="dcterms:W3CDTF">2024-03-10T06:45:37Z</dcterms:modified>
</cp:coreProperties>
</file>