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3B30-A42B-904F-29DC-F43664F9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9E0D1F-90DD-419B-A577-16787C21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3C1F0-30BC-9755-7172-F8867341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F8C49-0CFD-20AC-2C2B-4CA0682B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20E0-73A6-9D2C-5E90-CA218638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1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1B150-3AD2-C9C9-02DA-A255FB9A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E1178-5BD4-2B8A-15FF-2A2FDF9B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8C945-5E28-52C6-3A61-91C7157C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9E765-9F64-0730-2B96-DC081AB9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5A24C-6F7A-D9FA-4CC8-E16B85CF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1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E307D-B8EF-2908-F47A-1FD185213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68654-6449-C229-4F3C-D17E03990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D35E0-00CC-64CD-EE8B-857760A2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B0AA6-1398-5880-1140-63CD23BF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910FF-D647-6DD7-393A-4A33C43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2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355BF-ECAD-3144-E5A0-BE47BE5A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98908-1A26-D206-D356-91EE1905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F0601-A368-9EDE-1ADD-1899C678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B143F-0658-8563-CE98-EEFDE4E2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F8B74-6F33-BDB9-1C0C-0D0CE7D9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ACC96-F007-F88E-0465-FC76A9D5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23276-2C67-EE13-C727-6C058AB0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4DB1C-977E-B070-6380-CA2091E6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0B31E-AE65-47AA-7D0E-7676D6DE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14E8F-A65A-59C9-D7F6-0291131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4EC20-54E5-BDF7-97BE-2DF6B4BB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7C6A8-472A-A14A-C8FF-8DF6A93BA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824B6-9A09-9970-D1DB-C277B7433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EDAB4-1E58-9669-39E9-F51F1A39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FCAFB-F14B-E222-6CBF-A32852A6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3476B-73F1-226A-0C26-55C47C50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38520-2C02-5978-3D33-880EF228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CB90F-0717-BC98-8842-9419BB93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1BBBC-9399-C3EE-74C2-DA88406E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9DC43-0E8F-4213-094B-1AC081345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56CE4F-978B-5689-DA3B-0E6D11927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176FB-3A1A-2E7D-51E7-CB7023D2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4209C-F904-8960-0E47-14743C2E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D72B8-DDE2-0998-2270-FCC379C3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B032-7C9D-8346-A32B-CB106DA3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AF893E-E80F-2170-7FD4-3D4FABF3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639CF5-459A-943F-32B0-9F7C3F94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C331B-D8CB-8A8A-5A83-C4011912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DA7B98-6FD4-E3C1-9E35-BF44E0F7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903CA-3FAA-FE92-1A9D-A96837D5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D9978-1A6B-C2A4-B05C-49BFB9A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1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54D2-89A4-AFCF-4C23-B876F2E6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5A727-9F7E-BC98-001F-86120E8B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B08DD-1AA0-AC0F-A902-B5C309D3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EA089-0640-BD0D-A779-8C49F486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C51F7-538D-68F4-2FA8-19A6841F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74F88-F811-C263-A82D-C954CB8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0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71F7D-C26E-35A8-C622-F4DC2ABE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43856A-3C3C-26D4-3760-AA4FA93E6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8E153-73AE-F416-A18B-36B7C2E7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7EE93-CC20-23F5-6C55-6394664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3ED00-92A4-84D5-66CC-D5E1A8CB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ADC2F-1149-DAAD-4064-C1808D96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947A2-683B-D87D-EF20-4C721E82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CBCF4-A927-4FD3-4BDD-7C9AFFDD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5B167-BBB5-AA57-C1B4-DC873E042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D34E-EBB2-4611-AADB-891AE8CACE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1AD75-E852-252C-0EF2-4A641D3B4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1DC2C-4138-E080-3F6E-3F84E68D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E8A1-F3A3-4F0A-B975-73D3644B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98" name="Picture 2" descr="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23" name="Picture 3" descr="8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2024-03-10T06:45:48Z</dcterms:created>
  <dcterms:modified xsi:type="dcterms:W3CDTF">2024-03-10T06:45:48Z</dcterms:modified>
</cp:coreProperties>
</file>