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C3940-8529-FB5C-7AC6-45979B57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5C92F-9210-723C-E6EB-3D340D84B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955EF-E3C2-63C0-1403-60FAEAD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6085C-C970-9398-2D93-47805116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3A4B6-1442-CBF1-E0D2-B6D5DEB7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4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13443-42B7-CA1E-B941-9C36E66A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0BD40-8F30-D9D4-C54E-6B452D9B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18485-48B0-389E-F287-973B2B4B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759BC-172F-A301-EAFE-776A940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ADE83-958A-BF7C-FA41-19ADFEF3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1D7E2A-0B65-610F-B372-3F7BAAD2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0B9DA-5340-2C4B-6D72-AD8943B48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469EB-5612-5E16-8020-2DAD43C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23D14-9492-DDA6-BF0E-2616D85D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2DD51-1E30-2090-F2CC-195C72E7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8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97412-4B8B-EED5-0EF6-1D6DEC4C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B67F0-8A81-3AD2-14CD-11753560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DCAA-2FC6-9B34-3486-1F2D9DD7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263BC-90AF-458A-64C9-6B9D53A7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85405-8A79-2A3A-6F1D-57AF697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7862E-0A1D-ED1E-4890-68917C57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56D38-D7BB-83A6-07DF-2F07A86A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F293B-AA39-F0E2-6379-8C016A4F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58544-EAC2-C529-015E-3BA3BF22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085BC-1050-2D48-903C-7DBBBDC0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5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9EC00-B482-D4F5-2D7A-205FE02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AA4E-1634-AD51-6CA3-43C59AE3C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13495-ED70-7818-B96B-F3A3E180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387E3-463E-DD23-261D-E1A96B2E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2ED73-B9B7-AC9E-E358-E91FAD75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004F0-AD34-A8B9-A81F-B8149C42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5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1000-9B4A-725D-83D0-98F2B4D2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C7A87-1065-5F61-7D65-C1F0886A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24D8E-091F-B89C-EDAE-7D6A401A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04BBB2-6AEB-7B33-D1C5-C63852866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4694F4-D844-4CE1-3B44-48E70D1B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371804-1570-F666-CF09-CD9EB15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450B99-0694-2CAE-124A-D7624104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7B5845-EEE6-58C1-AA5B-5C989C1E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2F6F-12F5-EC9E-B2E1-A5FF210B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2C7768-B34C-EBB3-208B-4786E0FA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21DE7-9B14-DACF-F147-119B9B8E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89B5F3-3862-19B1-49A0-CB20B08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21938F-80B9-2E5F-B27D-F98B5BB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862306-5909-DAE0-4C1C-929905AE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B2164E-249F-E806-C428-F1C671E5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9896-33E9-0342-4764-984F9580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09419-F28B-A6AC-5E6A-5005F51B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AB069-4712-6418-6DA2-153876AB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0623F-0B85-0E5E-B6BF-ACFAA3A1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86306-9AF5-96FC-2F08-9F8F88F3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DE80A-CE68-0467-E14E-4749D243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7009B-026C-0453-5634-4AAC98A4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E4679C-CC7D-954E-FEFE-4AE251EE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209CB-ABF5-2725-6A22-078638523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9A1A7-AE98-67A9-6127-C2C84EE1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50DB7-C376-4FA3-7F76-AF601BEF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21E92-F877-3608-0BDC-5EF5782F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5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B5A652-0D98-EFD7-6811-E1E7B7BB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0B508-F0C2-30EB-0743-BA2E9DFB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A4E29-73ED-B241-51E0-7CCE4FBB4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34D70-F3D9-48A7-74DA-8185F992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881E2-A699-4627-FBCA-1919C2FC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3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2024-03-10T04:30:54Z</dcterms:created>
  <dcterms:modified xsi:type="dcterms:W3CDTF">2024-03-10T04:30:54Z</dcterms:modified>
</cp:coreProperties>
</file>