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5D133-369D-F489-1093-65D916C0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1EBBA-5D8D-2B2B-74C8-1EBC1EF7B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1FCA1-BC64-D0FC-5561-6DD26690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CEBD1-AD7A-35CF-FE34-E719B012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7B0A9-D7FF-79D0-F476-7C7FA82F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18BD9-FA11-6D15-0F6E-D5B82890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FFF02-26AC-6491-79D8-9DACC43DC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276C8-1FCC-91F7-956C-3805ECDC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C57E4-309D-0FF7-B945-3B9F73B9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783B0-6559-5B14-1A52-0532D08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44222-0687-D4C1-8D8C-B41F96AA0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9C649-2C52-32EF-C6A9-3696DDF1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874E7-0BE6-5793-B75C-BC824ED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5CEF-5C7F-0200-5EBE-DCCD261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C0910-F611-02B5-64DE-F20B06A7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5D840-EEDF-DDDD-084A-FB80F2B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4687A-03D5-088A-3A35-52BB9008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D5BC5-C8C5-DD4E-3AED-A4CD4413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AC936-71C4-582C-FDB8-3A516D9E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A846-AF22-533A-D486-0ED596F7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771FD-3542-C320-6673-41F3BF4D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8DDC3-1717-1FA2-7AEE-BFD0E32E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07FA3-EBD2-DD1B-3C36-C1C3EF8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CDE6A-FDC2-3FDD-B3DE-BBC03749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3CCF2-1110-B12E-C099-1AB338F0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B1E0B-43A0-62EB-F108-2014DAE6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82255-7A6A-C6B4-6D32-738F41F9C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8F3C4-9115-8230-C0E4-8CD13ED7C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9B398-8DD1-BF91-BE77-244ADFBC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E2FC9-F18A-4D28-44F7-D5F8C34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CACD2-9D7A-EDA4-B2EA-75C02FC0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3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96F3-C629-34D7-84FF-30FD6229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31FF0-CB0B-274B-C4A4-B578FFEA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7CB55-D831-AB5F-62A3-A2947FFD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18DEF-AD5B-8F9B-714B-AF0343694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2F24D-8F01-D48E-AAA4-6AE92B2C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CEB73-000C-95DA-04D0-2D733781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3B3C7-D032-F609-EA83-F37202DA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893D2-4AE2-B33F-1EEF-1313200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4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D0391-E40E-2E6F-888D-DCD81EB1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C5746-2E03-5386-CF4E-D9F8224E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73C26-6268-974B-6F44-EF4BCC73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99672-CF8A-4C34-C3E4-440E356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0B73AC-1F22-9537-31C2-07D9B4F0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33130-D440-484B-F160-A4599A36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0E376-6A43-9E2A-8AA6-1A856425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8A4A7-6F32-3EF1-029A-B9D4D7A7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C6358-7055-E187-B077-88E9CC43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76FB9-D3F6-FD1D-D49E-73F2F272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1DC8D-F453-83BB-24C8-5EE2F2FD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48B2E-858D-21A6-9BAF-E205B6B1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18D17-C231-594C-78A4-364C296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AFB3-A9A9-DA3C-A799-7E7FD9D8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93D6C-F5AF-AFE2-D392-17FC2F71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B741F-C0A4-715B-EA0C-FB42AFFED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FB31A-6CD1-5408-DDC5-F364555E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91D9-89ED-2C28-E00D-BDCE9A89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5F195-210F-34D2-1363-28F77F6C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3FDE5-59F4-234D-7ED5-40EF536E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6179-1BCF-D664-F93C-D6D97E0E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86E46-9F40-3654-32A4-E54FABC7E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B41C-1555-4178-A3F8-62E1A2A00A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8E151-99E7-338C-9B28-CE8682349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ACD16-DDB8-985B-4568-AC1502EB7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7116-D558-4B86-9B25-764EAC8A2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 descr="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2024-03-10T06:46:10Z</dcterms:created>
  <dcterms:modified xsi:type="dcterms:W3CDTF">2024-03-10T06:46:10Z</dcterms:modified>
</cp:coreProperties>
</file>